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</p:sldMasterIdLst>
  <p:notesMasterIdLst>
    <p:notesMasterId r:id="rId46"/>
  </p:notesMasterIdLst>
  <p:handoutMasterIdLst>
    <p:handoutMasterId r:id="rId47"/>
  </p:handoutMasterIdLst>
  <p:sldIdLst>
    <p:sldId id="313" r:id="rId11"/>
    <p:sldId id="256" r:id="rId12"/>
    <p:sldId id="293" r:id="rId13"/>
    <p:sldId id="315" r:id="rId14"/>
    <p:sldId id="317" r:id="rId15"/>
    <p:sldId id="262" r:id="rId16"/>
    <p:sldId id="320" r:id="rId17"/>
    <p:sldId id="259" r:id="rId18"/>
    <p:sldId id="263" r:id="rId19"/>
    <p:sldId id="265" r:id="rId20"/>
    <p:sldId id="261" r:id="rId21"/>
    <p:sldId id="266" r:id="rId22"/>
    <p:sldId id="267" r:id="rId23"/>
    <p:sldId id="304" r:id="rId24"/>
    <p:sldId id="285" r:id="rId25"/>
    <p:sldId id="305" r:id="rId26"/>
    <p:sldId id="273" r:id="rId27"/>
    <p:sldId id="272" r:id="rId28"/>
    <p:sldId id="274" r:id="rId29"/>
    <p:sldId id="275" r:id="rId30"/>
    <p:sldId id="303" r:id="rId31"/>
    <p:sldId id="314" r:id="rId32"/>
    <p:sldId id="276" r:id="rId33"/>
    <p:sldId id="306" r:id="rId34"/>
    <p:sldId id="307" r:id="rId35"/>
    <p:sldId id="311" r:id="rId36"/>
    <p:sldId id="308" r:id="rId37"/>
    <p:sldId id="309" r:id="rId38"/>
    <p:sldId id="295" r:id="rId39"/>
    <p:sldId id="294" r:id="rId40"/>
    <p:sldId id="298" r:id="rId41"/>
    <p:sldId id="296" r:id="rId42"/>
    <p:sldId id="318" r:id="rId43"/>
    <p:sldId id="282" r:id="rId44"/>
    <p:sldId id="31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  <a:srgbClr val="EAAA00"/>
    <a:srgbClr val="ED8B00"/>
    <a:srgbClr val="46576D"/>
    <a:srgbClr val="FFAE5D"/>
    <a:srgbClr val="FF99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2" autoAdjust="0"/>
    <p:restoredTop sz="82546" autoAdjust="0"/>
  </p:normalViewPr>
  <p:slideViewPr>
    <p:cSldViewPr snapToObjects="1">
      <p:cViewPr varScale="1">
        <p:scale>
          <a:sx n="74" d="100"/>
          <a:sy n="74" d="100"/>
        </p:scale>
        <p:origin x="132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988"/>
    </p:cViewPr>
  </p:sorterViewPr>
  <p:notesViewPr>
    <p:cSldViewPr snapToObjects="1">
      <p:cViewPr varScale="1">
        <p:scale>
          <a:sx n="71" d="100"/>
          <a:sy n="71" d="100"/>
        </p:scale>
        <p:origin x="248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411D9B-94E6-4124-A87E-ED2FE635526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874EB1-5228-45C8-A87E-06442AD8F60F}">
      <dgm:prSet phldrT="[Text]" phldr="1"/>
      <dgm:spPr>
        <a:gradFill flip="none" rotWithShape="1">
          <a:gsLst>
            <a:gs pos="86724">
              <a:srgbClr val="002060"/>
            </a:gs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endParaRPr lang="en-US" dirty="0"/>
        </a:p>
      </dgm:t>
    </dgm:pt>
    <dgm:pt modelId="{2B6D8F13-7089-46FD-8FFF-936AA9F37E61}" type="parTrans" cxnId="{E00954AF-5B9A-409B-8B50-74650FC5E455}">
      <dgm:prSet/>
      <dgm:spPr/>
      <dgm:t>
        <a:bodyPr/>
        <a:lstStyle/>
        <a:p>
          <a:endParaRPr lang="en-US"/>
        </a:p>
      </dgm:t>
    </dgm:pt>
    <dgm:pt modelId="{4CC82C3A-5B31-431A-9F22-5E075AAFC6AC}" type="sibTrans" cxnId="{E00954AF-5B9A-409B-8B50-74650FC5E455}">
      <dgm:prSet/>
      <dgm:spPr/>
      <dgm:t>
        <a:bodyPr/>
        <a:lstStyle/>
        <a:p>
          <a:endParaRPr lang="en-US"/>
        </a:p>
      </dgm:t>
    </dgm:pt>
    <dgm:pt modelId="{CB088307-FE36-42DD-A67D-DCA33C5B5480}">
      <dgm:prSet phldrT="[Text]" custT="1"/>
      <dgm:spPr/>
      <dgm:t>
        <a:bodyPr/>
        <a:lstStyle/>
        <a:p>
          <a:r>
            <a:rPr lang="en-US" sz="35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Molly</a:t>
          </a:r>
          <a:r>
            <a:rPr lang="en-US" sz="3500" b="1" dirty="0" smtClean="0">
              <a:solidFill>
                <a:srgbClr val="002855"/>
              </a:solidFill>
            </a:rPr>
            <a:t> </a:t>
          </a:r>
          <a:r>
            <a:rPr lang="en-US" sz="35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Roush</a:t>
          </a:r>
        </a:p>
        <a:p>
          <a:r>
            <a:rPr lang="en-US" sz="16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International Admissions Counselor</a:t>
          </a:r>
          <a:endParaRPr lang="en-US" sz="1600" b="1" dirty="0">
            <a:solidFill>
              <a:srgbClr val="002855"/>
            </a:solidFill>
            <a:latin typeface="HelveticaNeueLT Std Cn" panose="020B0706030502030204" pitchFamily="34" charset="0"/>
          </a:endParaRPr>
        </a:p>
      </dgm:t>
    </dgm:pt>
    <dgm:pt modelId="{F1146C10-5961-47F7-B73D-7376C16CCECD}" type="parTrans" cxnId="{C7BF21B7-EF43-43C1-9E4E-949EA6A954AE}">
      <dgm:prSet/>
      <dgm:spPr/>
      <dgm:t>
        <a:bodyPr/>
        <a:lstStyle/>
        <a:p>
          <a:endParaRPr lang="en-US"/>
        </a:p>
      </dgm:t>
    </dgm:pt>
    <dgm:pt modelId="{4638884D-E40E-47CE-B4C7-57A72DC93B23}" type="sibTrans" cxnId="{C7BF21B7-EF43-43C1-9E4E-949EA6A954AE}">
      <dgm:prSet/>
      <dgm:spPr/>
      <dgm:t>
        <a:bodyPr/>
        <a:lstStyle/>
        <a:p>
          <a:endParaRPr lang="en-US"/>
        </a:p>
      </dgm:t>
    </dgm:pt>
    <dgm:pt modelId="{0D71B7BE-CE3B-48A3-BBF7-78F974C8306C}">
      <dgm:prSet phldrT="[Text]" custT="1"/>
      <dgm:spPr/>
      <dgm:t>
        <a:bodyPr/>
        <a:lstStyle/>
        <a:p>
          <a:endParaRPr lang="en-US" sz="2200" dirty="0" smtClean="0"/>
        </a:p>
      </dgm:t>
    </dgm:pt>
    <dgm:pt modelId="{CDAD95A1-C168-4FA9-9630-01B85DDB89E7}" type="parTrans" cxnId="{9E7082B7-6857-4366-B938-3A5879D493C6}">
      <dgm:prSet/>
      <dgm:spPr/>
      <dgm:t>
        <a:bodyPr/>
        <a:lstStyle/>
        <a:p>
          <a:endParaRPr lang="en-US"/>
        </a:p>
      </dgm:t>
    </dgm:pt>
    <dgm:pt modelId="{913A8CDC-6E55-4514-9C0A-76BA82F338F6}" type="sibTrans" cxnId="{9E7082B7-6857-4366-B938-3A5879D493C6}">
      <dgm:prSet/>
      <dgm:spPr/>
      <dgm:t>
        <a:bodyPr/>
        <a:lstStyle/>
        <a:p>
          <a:endParaRPr lang="en-US"/>
        </a:p>
      </dgm:t>
    </dgm:pt>
    <dgm:pt modelId="{D2BC70FD-CEC5-4653-A443-3DD15761DD7B}">
      <dgm:prSet phldrT="[Text]"/>
      <dgm:spPr/>
      <dgm:t>
        <a:bodyPr/>
        <a:lstStyle/>
        <a:p>
          <a:r>
            <a:rPr lang="en-US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Molly.Roush@mail.wvu.edu</a:t>
          </a:r>
        </a:p>
        <a:p>
          <a:r>
            <a:rPr lang="en-US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Office: +1 304 239 3622</a:t>
          </a:r>
        </a:p>
        <a:p>
          <a:r>
            <a:rPr lang="en-US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Mobile &amp; WhatsApp: +1 304 692 1181 </a:t>
          </a:r>
          <a:endParaRPr lang="en-US" b="1" dirty="0">
            <a:solidFill>
              <a:srgbClr val="002855"/>
            </a:solidFill>
            <a:latin typeface="HelveticaNeueLT Std Cn" panose="020B0706030502030204" pitchFamily="34" charset="0"/>
          </a:endParaRPr>
        </a:p>
      </dgm:t>
    </dgm:pt>
    <dgm:pt modelId="{7FF5D443-7056-4BE2-8999-68675FB58B95}" type="parTrans" cxnId="{622DB456-DE2B-4C5D-BFDC-FDA7D439B412}">
      <dgm:prSet/>
      <dgm:spPr/>
      <dgm:t>
        <a:bodyPr/>
        <a:lstStyle/>
        <a:p>
          <a:endParaRPr lang="en-US"/>
        </a:p>
      </dgm:t>
    </dgm:pt>
    <dgm:pt modelId="{2D4224F8-4709-44E9-B530-67F8D626B950}" type="sibTrans" cxnId="{622DB456-DE2B-4C5D-BFDC-FDA7D439B412}">
      <dgm:prSet/>
      <dgm:spPr/>
      <dgm:t>
        <a:bodyPr/>
        <a:lstStyle/>
        <a:p>
          <a:endParaRPr lang="en-US"/>
        </a:p>
      </dgm:t>
    </dgm:pt>
    <dgm:pt modelId="{1E26122D-A5E5-4C43-9570-40364F2DD5CD}" type="pres">
      <dgm:prSet presAssocID="{1B411D9B-94E6-4124-A87E-ED2FE635526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11CA4C4-D0D9-46E6-A980-204F024D710E}" type="pres">
      <dgm:prSet presAssocID="{0C874EB1-5228-45C8-A87E-06442AD8F60F}" presName="thickLine" presStyleLbl="alignNode1" presStyleIdx="0" presStyleCnt="1"/>
      <dgm:spPr/>
    </dgm:pt>
    <dgm:pt modelId="{C6906390-BC88-48B7-B120-DFBFF63D16BB}" type="pres">
      <dgm:prSet presAssocID="{0C874EB1-5228-45C8-A87E-06442AD8F60F}" presName="horz1" presStyleCnt="0"/>
      <dgm:spPr/>
    </dgm:pt>
    <dgm:pt modelId="{5F5504B8-45DD-42B5-A4BB-1E3F168DD2D7}" type="pres">
      <dgm:prSet presAssocID="{0C874EB1-5228-45C8-A87E-06442AD8F60F}" presName="tx1" presStyleLbl="revTx" presStyleIdx="0" presStyleCnt="4"/>
      <dgm:spPr/>
      <dgm:t>
        <a:bodyPr/>
        <a:lstStyle/>
        <a:p>
          <a:endParaRPr lang="en-US"/>
        </a:p>
      </dgm:t>
    </dgm:pt>
    <dgm:pt modelId="{3611B356-A6BE-4314-A5D2-B2BF6CE7AAFD}" type="pres">
      <dgm:prSet presAssocID="{0C874EB1-5228-45C8-A87E-06442AD8F60F}" presName="vert1" presStyleCnt="0"/>
      <dgm:spPr/>
    </dgm:pt>
    <dgm:pt modelId="{134A982B-B80E-496B-A928-49A46F3E98C2}" type="pres">
      <dgm:prSet presAssocID="{CB088307-FE36-42DD-A67D-DCA33C5B5480}" presName="vertSpace2a" presStyleCnt="0"/>
      <dgm:spPr/>
    </dgm:pt>
    <dgm:pt modelId="{EDA7342C-59F8-4526-949B-9DB723157750}" type="pres">
      <dgm:prSet presAssocID="{CB088307-FE36-42DD-A67D-DCA33C5B5480}" presName="horz2" presStyleCnt="0"/>
      <dgm:spPr/>
    </dgm:pt>
    <dgm:pt modelId="{BE5DF0B0-7D93-4AC1-894E-7FE4F65F7E6B}" type="pres">
      <dgm:prSet presAssocID="{CB088307-FE36-42DD-A67D-DCA33C5B5480}" presName="horzSpace2" presStyleCnt="0"/>
      <dgm:spPr/>
    </dgm:pt>
    <dgm:pt modelId="{D1EEE04A-4B74-4A18-A8AF-1EC01B8B62EA}" type="pres">
      <dgm:prSet presAssocID="{CB088307-FE36-42DD-A67D-DCA33C5B5480}" presName="tx2" presStyleLbl="revTx" presStyleIdx="1" presStyleCnt="4" custScaleY="121681"/>
      <dgm:spPr/>
      <dgm:t>
        <a:bodyPr/>
        <a:lstStyle/>
        <a:p>
          <a:endParaRPr lang="en-US"/>
        </a:p>
      </dgm:t>
    </dgm:pt>
    <dgm:pt modelId="{C91C0908-8DB6-4AD1-A1D0-527E806181C6}" type="pres">
      <dgm:prSet presAssocID="{CB088307-FE36-42DD-A67D-DCA33C5B5480}" presName="vert2" presStyleCnt="0"/>
      <dgm:spPr/>
    </dgm:pt>
    <dgm:pt modelId="{C1C7592D-6216-4B9B-85A7-00FBF37C3FA9}" type="pres">
      <dgm:prSet presAssocID="{CB088307-FE36-42DD-A67D-DCA33C5B5480}" presName="thinLine2b" presStyleLbl="callout" presStyleIdx="0" presStyleCnt="3"/>
      <dgm:spPr/>
    </dgm:pt>
    <dgm:pt modelId="{A8DD2C3B-BF51-4547-84F6-16A97D9B4258}" type="pres">
      <dgm:prSet presAssocID="{CB088307-FE36-42DD-A67D-DCA33C5B5480}" presName="vertSpace2b" presStyleCnt="0"/>
      <dgm:spPr/>
    </dgm:pt>
    <dgm:pt modelId="{9AD6C332-4CB1-4823-B75F-D660A910CF0F}" type="pres">
      <dgm:prSet presAssocID="{0D71B7BE-CE3B-48A3-BBF7-78F974C8306C}" presName="horz2" presStyleCnt="0"/>
      <dgm:spPr/>
    </dgm:pt>
    <dgm:pt modelId="{E99953CA-8C18-4A80-BBD3-D217A101011B}" type="pres">
      <dgm:prSet presAssocID="{0D71B7BE-CE3B-48A3-BBF7-78F974C8306C}" presName="horzSpace2" presStyleCnt="0"/>
      <dgm:spPr/>
    </dgm:pt>
    <dgm:pt modelId="{C6524A2F-E94A-4B27-ABC1-511D2465945A}" type="pres">
      <dgm:prSet presAssocID="{0D71B7BE-CE3B-48A3-BBF7-78F974C8306C}" presName="tx2" presStyleLbl="revTx" presStyleIdx="2" presStyleCnt="4"/>
      <dgm:spPr/>
      <dgm:t>
        <a:bodyPr/>
        <a:lstStyle/>
        <a:p>
          <a:endParaRPr lang="en-US"/>
        </a:p>
      </dgm:t>
    </dgm:pt>
    <dgm:pt modelId="{B7F8ECD8-EA00-484D-9693-91BAD259AB23}" type="pres">
      <dgm:prSet presAssocID="{0D71B7BE-CE3B-48A3-BBF7-78F974C8306C}" presName="vert2" presStyleCnt="0"/>
      <dgm:spPr/>
    </dgm:pt>
    <dgm:pt modelId="{8A4577BD-A23D-45C1-9D9D-1394A0177C58}" type="pres">
      <dgm:prSet presAssocID="{0D71B7BE-CE3B-48A3-BBF7-78F974C8306C}" presName="thinLine2b" presStyleLbl="callout" presStyleIdx="1" presStyleCnt="3"/>
      <dgm:spPr/>
    </dgm:pt>
    <dgm:pt modelId="{5A6F7935-65B1-4CE3-B423-BD99D3FF6459}" type="pres">
      <dgm:prSet presAssocID="{0D71B7BE-CE3B-48A3-BBF7-78F974C8306C}" presName="vertSpace2b" presStyleCnt="0"/>
      <dgm:spPr/>
    </dgm:pt>
    <dgm:pt modelId="{6FD9D195-D2BA-47E4-80E0-6690AFF11D88}" type="pres">
      <dgm:prSet presAssocID="{D2BC70FD-CEC5-4653-A443-3DD15761DD7B}" presName="horz2" presStyleCnt="0"/>
      <dgm:spPr/>
    </dgm:pt>
    <dgm:pt modelId="{B6C58990-5BBC-4E38-98DD-B5104ECA0439}" type="pres">
      <dgm:prSet presAssocID="{D2BC70FD-CEC5-4653-A443-3DD15761DD7B}" presName="horzSpace2" presStyleCnt="0"/>
      <dgm:spPr/>
    </dgm:pt>
    <dgm:pt modelId="{8C752FCF-1248-46C2-A2AB-35C25E8D4E0A}" type="pres">
      <dgm:prSet presAssocID="{D2BC70FD-CEC5-4653-A443-3DD15761DD7B}" presName="tx2" presStyleLbl="revTx" presStyleIdx="3" presStyleCnt="4" custScaleY="195102"/>
      <dgm:spPr/>
      <dgm:t>
        <a:bodyPr/>
        <a:lstStyle/>
        <a:p>
          <a:endParaRPr lang="en-US"/>
        </a:p>
      </dgm:t>
    </dgm:pt>
    <dgm:pt modelId="{C40BA6DA-1EA2-4909-BF21-B9CA2A084966}" type="pres">
      <dgm:prSet presAssocID="{D2BC70FD-CEC5-4653-A443-3DD15761DD7B}" presName="vert2" presStyleCnt="0"/>
      <dgm:spPr/>
    </dgm:pt>
    <dgm:pt modelId="{A58662A4-F5B1-4091-ABEE-27BCB99E75CD}" type="pres">
      <dgm:prSet presAssocID="{D2BC70FD-CEC5-4653-A443-3DD15761DD7B}" presName="thinLine2b" presStyleLbl="callout" presStyleIdx="2" presStyleCnt="3"/>
      <dgm:spPr/>
    </dgm:pt>
    <dgm:pt modelId="{A9889086-B8B7-4261-8B17-3E6E37D27C71}" type="pres">
      <dgm:prSet presAssocID="{D2BC70FD-CEC5-4653-A443-3DD15761DD7B}" presName="vertSpace2b" presStyleCnt="0"/>
      <dgm:spPr/>
    </dgm:pt>
  </dgm:ptLst>
  <dgm:cxnLst>
    <dgm:cxn modelId="{6B517BD0-5F12-410D-B4DF-C7608E805E0F}" type="presOf" srcId="{1B411D9B-94E6-4124-A87E-ED2FE635526C}" destId="{1E26122D-A5E5-4C43-9570-40364F2DD5CD}" srcOrd="0" destOrd="0" presId="urn:microsoft.com/office/officeart/2008/layout/LinedList"/>
    <dgm:cxn modelId="{E982C20B-EA9A-4DD3-A2F2-E353321DD1A8}" type="presOf" srcId="{0C874EB1-5228-45C8-A87E-06442AD8F60F}" destId="{5F5504B8-45DD-42B5-A4BB-1E3F168DD2D7}" srcOrd="0" destOrd="0" presId="urn:microsoft.com/office/officeart/2008/layout/LinedList"/>
    <dgm:cxn modelId="{FA45909B-3C34-4F10-9ECE-B45C70EE743D}" type="presOf" srcId="{D2BC70FD-CEC5-4653-A443-3DD15761DD7B}" destId="{8C752FCF-1248-46C2-A2AB-35C25E8D4E0A}" srcOrd="0" destOrd="0" presId="urn:microsoft.com/office/officeart/2008/layout/LinedList"/>
    <dgm:cxn modelId="{9E7082B7-6857-4366-B938-3A5879D493C6}" srcId="{0C874EB1-5228-45C8-A87E-06442AD8F60F}" destId="{0D71B7BE-CE3B-48A3-BBF7-78F974C8306C}" srcOrd="1" destOrd="0" parTransId="{CDAD95A1-C168-4FA9-9630-01B85DDB89E7}" sibTransId="{913A8CDC-6E55-4514-9C0A-76BA82F338F6}"/>
    <dgm:cxn modelId="{7AE092D5-AE77-44EA-A611-8A48552280C1}" type="presOf" srcId="{CB088307-FE36-42DD-A67D-DCA33C5B5480}" destId="{D1EEE04A-4B74-4A18-A8AF-1EC01B8B62EA}" srcOrd="0" destOrd="0" presId="urn:microsoft.com/office/officeart/2008/layout/LinedList"/>
    <dgm:cxn modelId="{C7BF21B7-EF43-43C1-9E4E-949EA6A954AE}" srcId="{0C874EB1-5228-45C8-A87E-06442AD8F60F}" destId="{CB088307-FE36-42DD-A67D-DCA33C5B5480}" srcOrd="0" destOrd="0" parTransId="{F1146C10-5961-47F7-B73D-7376C16CCECD}" sibTransId="{4638884D-E40E-47CE-B4C7-57A72DC93B23}"/>
    <dgm:cxn modelId="{E00954AF-5B9A-409B-8B50-74650FC5E455}" srcId="{1B411D9B-94E6-4124-A87E-ED2FE635526C}" destId="{0C874EB1-5228-45C8-A87E-06442AD8F60F}" srcOrd="0" destOrd="0" parTransId="{2B6D8F13-7089-46FD-8FFF-936AA9F37E61}" sibTransId="{4CC82C3A-5B31-431A-9F22-5E075AAFC6AC}"/>
    <dgm:cxn modelId="{622DB456-DE2B-4C5D-BFDC-FDA7D439B412}" srcId="{0C874EB1-5228-45C8-A87E-06442AD8F60F}" destId="{D2BC70FD-CEC5-4653-A443-3DD15761DD7B}" srcOrd="2" destOrd="0" parTransId="{7FF5D443-7056-4BE2-8999-68675FB58B95}" sibTransId="{2D4224F8-4709-44E9-B530-67F8D626B950}"/>
    <dgm:cxn modelId="{9D2ADA0F-0D02-47C5-9E9A-1D9E730CC682}" type="presOf" srcId="{0D71B7BE-CE3B-48A3-BBF7-78F974C8306C}" destId="{C6524A2F-E94A-4B27-ABC1-511D2465945A}" srcOrd="0" destOrd="0" presId="urn:microsoft.com/office/officeart/2008/layout/LinedList"/>
    <dgm:cxn modelId="{4F7C6975-1827-4F87-838D-D431E2EA50C6}" type="presParOf" srcId="{1E26122D-A5E5-4C43-9570-40364F2DD5CD}" destId="{711CA4C4-D0D9-46E6-A980-204F024D710E}" srcOrd="0" destOrd="0" presId="urn:microsoft.com/office/officeart/2008/layout/LinedList"/>
    <dgm:cxn modelId="{4D688FDD-5A97-4DEE-AB1D-82EB09BEF607}" type="presParOf" srcId="{1E26122D-A5E5-4C43-9570-40364F2DD5CD}" destId="{C6906390-BC88-48B7-B120-DFBFF63D16BB}" srcOrd="1" destOrd="0" presId="urn:microsoft.com/office/officeart/2008/layout/LinedList"/>
    <dgm:cxn modelId="{A711D9DE-67AF-4871-84EC-4C6BE5DF0FFE}" type="presParOf" srcId="{C6906390-BC88-48B7-B120-DFBFF63D16BB}" destId="{5F5504B8-45DD-42B5-A4BB-1E3F168DD2D7}" srcOrd="0" destOrd="0" presId="urn:microsoft.com/office/officeart/2008/layout/LinedList"/>
    <dgm:cxn modelId="{54BB3FEB-D1B0-4DC7-9AB3-D27FC9DBB21B}" type="presParOf" srcId="{C6906390-BC88-48B7-B120-DFBFF63D16BB}" destId="{3611B356-A6BE-4314-A5D2-B2BF6CE7AAFD}" srcOrd="1" destOrd="0" presId="urn:microsoft.com/office/officeart/2008/layout/LinedList"/>
    <dgm:cxn modelId="{4BC7D20C-FE16-49F8-98F2-DECCF9B7FB72}" type="presParOf" srcId="{3611B356-A6BE-4314-A5D2-B2BF6CE7AAFD}" destId="{134A982B-B80E-496B-A928-49A46F3E98C2}" srcOrd="0" destOrd="0" presId="urn:microsoft.com/office/officeart/2008/layout/LinedList"/>
    <dgm:cxn modelId="{0637490C-AEAF-410E-8A41-74CDD896580E}" type="presParOf" srcId="{3611B356-A6BE-4314-A5D2-B2BF6CE7AAFD}" destId="{EDA7342C-59F8-4526-949B-9DB723157750}" srcOrd="1" destOrd="0" presId="urn:microsoft.com/office/officeart/2008/layout/LinedList"/>
    <dgm:cxn modelId="{D0EBD5D3-55EF-4C1D-9AF3-41B1644A1461}" type="presParOf" srcId="{EDA7342C-59F8-4526-949B-9DB723157750}" destId="{BE5DF0B0-7D93-4AC1-894E-7FE4F65F7E6B}" srcOrd="0" destOrd="0" presId="urn:microsoft.com/office/officeart/2008/layout/LinedList"/>
    <dgm:cxn modelId="{110E9C1E-6812-4665-AB64-9C7B65036F58}" type="presParOf" srcId="{EDA7342C-59F8-4526-949B-9DB723157750}" destId="{D1EEE04A-4B74-4A18-A8AF-1EC01B8B62EA}" srcOrd="1" destOrd="0" presId="urn:microsoft.com/office/officeart/2008/layout/LinedList"/>
    <dgm:cxn modelId="{12D6DE32-8A43-4FD7-99B2-4288A48295EB}" type="presParOf" srcId="{EDA7342C-59F8-4526-949B-9DB723157750}" destId="{C91C0908-8DB6-4AD1-A1D0-527E806181C6}" srcOrd="2" destOrd="0" presId="urn:microsoft.com/office/officeart/2008/layout/LinedList"/>
    <dgm:cxn modelId="{6D95722A-A251-4293-8C80-F8C45F385040}" type="presParOf" srcId="{3611B356-A6BE-4314-A5D2-B2BF6CE7AAFD}" destId="{C1C7592D-6216-4B9B-85A7-00FBF37C3FA9}" srcOrd="2" destOrd="0" presId="urn:microsoft.com/office/officeart/2008/layout/LinedList"/>
    <dgm:cxn modelId="{D862D5C7-6F28-4809-B9C8-A4B8C2F0E5FE}" type="presParOf" srcId="{3611B356-A6BE-4314-A5D2-B2BF6CE7AAFD}" destId="{A8DD2C3B-BF51-4547-84F6-16A97D9B4258}" srcOrd="3" destOrd="0" presId="urn:microsoft.com/office/officeart/2008/layout/LinedList"/>
    <dgm:cxn modelId="{D7B2386A-7A63-44D1-9CA6-DB8067AFB56A}" type="presParOf" srcId="{3611B356-A6BE-4314-A5D2-B2BF6CE7AAFD}" destId="{9AD6C332-4CB1-4823-B75F-D660A910CF0F}" srcOrd="4" destOrd="0" presId="urn:microsoft.com/office/officeart/2008/layout/LinedList"/>
    <dgm:cxn modelId="{56E259A2-FFE5-4EFB-96E9-15CCE5554B75}" type="presParOf" srcId="{9AD6C332-4CB1-4823-B75F-D660A910CF0F}" destId="{E99953CA-8C18-4A80-BBD3-D217A101011B}" srcOrd="0" destOrd="0" presId="urn:microsoft.com/office/officeart/2008/layout/LinedList"/>
    <dgm:cxn modelId="{23134D1D-E148-4D1E-A7EB-90D73955253D}" type="presParOf" srcId="{9AD6C332-4CB1-4823-B75F-D660A910CF0F}" destId="{C6524A2F-E94A-4B27-ABC1-511D2465945A}" srcOrd="1" destOrd="0" presId="urn:microsoft.com/office/officeart/2008/layout/LinedList"/>
    <dgm:cxn modelId="{BC23E9A4-C049-4AD2-9947-3E223AF7DD8C}" type="presParOf" srcId="{9AD6C332-4CB1-4823-B75F-D660A910CF0F}" destId="{B7F8ECD8-EA00-484D-9693-91BAD259AB23}" srcOrd="2" destOrd="0" presId="urn:microsoft.com/office/officeart/2008/layout/LinedList"/>
    <dgm:cxn modelId="{A864330F-0F98-4204-9F39-8D4B886D8DF6}" type="presParOf" srcId="{3611B356-A6BE-4314-A5D2-B2BF6CE7AAFD}" destId="{8A4577BD-A23D-45C1-9D9D-1394A0177C58}" srcOrd="5" destOrd="0" presId="urn:microsoft.com/office/officeart/2008/layout/LinedList"/>
    <dgm:cxn modelId="{7C0AEB80-733B-4C19-9C22-B14815208E54}" type="presParOf" srcId="{3611B356-A6BE-4314-A5D2-B2BF6CE7AAFD}" destId="{5A6F7935-65B1-4CE3-B423-BD99D3FF6459}" srcOrd="6" destOrd="0" presId="urn:microsoft.com/office/officeart/2008/layout/LinedList"/>
    <dgm:cxn modelId="{F4ED0C6B-A39B-4381-BA77-336C087EE242}" type="presParOf" srcId="{3611B356-A6BE-4314-A5D2-B2BF6CE7AAFD}" destId="{6FD9D195-D2BA-47E4-80E0-6690AFF11D88}" srcOrd="7" destOrd="0" presId="urn:microsoft.com/office/officeart/2008/layout/LinedList"/>
    <dgm:cxn modelId="{0DAB506A-3318-4F56-8183-121C8580225E}" type="presParOf" srcId="{6FD9D195-D2BA-47E4-80E0-6690AFF11D88}" destId="{B6C58990-5BBC-4E38-98DD-B5104ECA0439}" srcOrd="0" destOrd="0" presId="urn:microsoft.com/office/officeart/2008/layout/LinedList"/>
    <dgm:cxn modelId="{6AECB918-8532-4DC1-93E8-3FCFE6FA6778}" type="presParOf" srcId="{6FD9D195-D2BA-47E4-80E0-6690AFF11D88}" destId="{8C752FCF-1248-46C2-A2AB-35C25E8D4E0A}" srcOrd="1" destOrd="0" presId="urn:microsoft.com/office/officeart/2008/layout/LinedList"/>
    <dgm:cxn modelId="{11E9B7F2-0D4E-46C8-AE41-D9F65FEDDE0B}" type="presParOf" srcId="{6FD9D195-D2BA-47E4-80E0-6690AFF11D88}" destId="{C40BA6DA-1EA2-4909-BF21-B9CA2A084966}" srcOrd="2" destOrd="0" presId="urn:microsoft.com/office/officeart/2008/layout/LinedList"/>
    <dgm:cxn modelId="{2221971E-F322-473F-87F7-2AAC06CCA100}" type="presParOf" srcId="{3611B356-A6BE-4314-A5D2-B2BF6CE7AAFD}" destId="{A58662A4-F5B1-4091-ABEE-27BCB99E75CD}" srcOrd="8" destOrd="0" presId="urn:microsoft.com/office/officeart/2008/layout/LinedList"/>
    <dgm:cxn modelId="{2F58128B-AF07-4A42-A2C9-65FBC642D634}" type="presParOf" srcId="{3611B356-A6BE-4314-A5D2-B2BF6CE7AAFD}" destId="{A9889086-B8B7-4261-8B17-3E6E37D27C7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411D9B-94E6-4124-A87E-ED2FE635526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874EB1-5228-45C8-A87E-06442AD8F60F}">
      <dgm:prSet phldrT="[Text]" phldr="1"/>
      <dgm:spPr>
        <a:gradFill flip="none" rotWithShape="1">
          <a:gsLst>
            <a:gs pos="86724">
              <a:srgbClr val="002060"/>
            </a:gs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endParaRPr lang="en-US" dirty="0"/>
        </a:p>
      </dgm:t>
    </dgm:pt>
    <dgm:pt modelId="{2B6D8F13-7089-46FD-8FFF-936AA9F37E61}" type="parTrans" cxnId="{E00954AF-5B9A-409B-8B50-74650FC5E455}">
      <dgm:prSet/>
      <dgm:spPr/>
      <dgm:t>
        <a:bodyPr/>
        <a:lstStyle/>
        <a:p>
          <a:endParaRPr lang="en-US"/>
        </a:p>
      </dgm:t>
    </dgm:pt>
    <dgm:pt modelId="{4CC82C3A-5B31-431A-9F22-5E075AAFC6AC}" type="sibTrans" cxnId="{E00954AF-5B9A-409B-8B50-74650FC5E455}">
      <dgm:prSet/>
      <dgm:spPr/>
      <dgm:t>
        <a:bodyPr/>
        <a:lstStyle/>
        <a:p>
          <a:endParaRPr lang="en-US"/>
        </a:p>
      </dgm:t>
    </dgm:pt>
    <dgm:pt modelId="{CB088307-FE36-42DD-A67D-DCA33C5B5480}">
      <dgm:prSet phldrT="[Text]" custT="1"/>
      <dgm:spPr/>
      <dgm:t>
        <a:bodyPr/>
        <a:lstStyle/>
        <a:p>
          <a:r>
            <a:rPr lang="en-US" sz="35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Dr. Radhey Sharma</a:t>
          </a:r>
        </a:p>
        <a:p>
          <a:r>
            <a:rPr lang="en-US" sz="16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Professor and Associate Vice President for </a:t>
          </a:r>
        </a:p>
        <a:p>
          <a:r>
            <a:rPr lang="en-US" sz="16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Global Strategies and International Affairs</a:t>
          </a:r>
        </a:p>
      </dgm:t>
    </dgm:pt>
    <dgm:pt modelId="{F1146C10-5961-47F7-B73D-7376C16CCECD}" type="parTrans" cxnId="{C7BF21B7-EF43-43C1-9E4E-949EA6A954AE}">
      <dgm:prSet/>
      <dgm:spPr/>
      <dgm:t>
        <a:bodyPr/>
        <a:lstStyle/>
        <a:p>
          <a:endParaRPr lang="en-US"/>
        </a:p>
      </dgm:t>
    </dgm:pt>
    <dgm:pt modelId="{4638884D-E40E-47CE-B4C7-57A72DC93B23}" type="sibTrans" cxnId="{C7BF21B7-EF43-43C1-9E4E-949EA6A954AE}">
      <dgm:prSet/>
      <dgm:spPr/>
      <dgm:t>
        <a:bodyPr/>
        <a:lstStyle/>
        <a:p>
          <a:endParaRPr lang="en-US"/>
        </a:p>
      </dgm:t>
    </dgm:pt>
    <dgm:pt modelId="{0D71B7BE-CE3B-48A3-BBF7-78F974C8306C}">
      <dgm:prSet phldrT="[Text]" custT="1"/>
      <dgm:spPr/>
      <dgm:t>
        <a:bodyPr/>
        <a:lstStyle/>
        <a:p>
          <a:endParaRPr lang="en-US" sz="2200" dirty="0" smtClean="0"/>
        </a:p>
      </dgm:t>
    </dgm:pt>
    <dgm:pt modelId="{CDAD95A1-C168-4FA9-9630-01B85DDB89E7}" type="parTrans" cxnId="{9E7082B7-6857-4366-B938-3A5879D493C6}">
      <dgm:prSet/>
      <dgm:spPr/>
      <dgm:t>
        <a:bodyPr/>
        <a:lstStyle/>
        <a:p>
          <a:endParaRPr lang="en-US"/>
        </a:p>
      </dgm:t>
    </dgm:pt>
    <dgm:pt modelId="{913A8CDC-6E55-4514-9C0A-76BA82F338F6}" type="sibTrans" cxnId="{9E7082B7-6857-4366-B938-3A5879D493C6}">
      <dgm:prSet/>
      <dgm:spPr/>
      <dgm:t>
        <a:bodyPr/>
        <a:lstStyle/>
        <a:p>
          <a:endParaRPr lang="en-US"/>
        </a:p>
      </dgm:t>
    </dgm:pt>
    <dgm:pt modelId="{D2BC70FD-CEC5-4653-A443-3DD15761DD7B}">
      <dgm:prSet phldrT="[Text]" custT="1"/>
      <dgm:spPr/>
      <dgm:t>
        <a:bodyPr/>
        <a:lstStyle/>
        <a:p>
          <a:endParaRPr lang="en-US" sz="1600" b="1" dirty="0" smtClean="0">
            <a:solidFill>
              <a:srgbClr val="002855"/>
            </a:solidFill>
            <a:latin typeface="HelveticaNeueLT Std Cn" panose="020B0706030502030204" pitchFamily="34" charset="0"/>
          </a:endParaRPr>
        </a:p>
        <a:p>
          <a:r>
            <a:rPr lang="en-US" sz="16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  Radhey.Sharma@mail.wvu.edu</a:t>
          </a:r>
        </a:p>
        <a:p>
          <a:r>
            <a:rPr lang="en-US" sz="16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  Office: +1 304 239 9920</a:t>
          </a:r>
        </a:p>
      </dgm:t>
    </dgm:pt>
    <dgm:pt modelId="{7FF5D443-7056-4BE2-8999-68675FB58B95}" type="parTrans" cxnId="{622DB456-DE2B-4C5D-BFDC-FDA7D439B412}">
      <dgm:prSet/>
      <dgm:spPr/>
      <dgm:t>
        <a:bodyPr/>
        <a:lstStyle/>
        <a:p>
          <a:endParaRPr lang="en-US"/>
        </a:p>
      </dgm:t>
    </dgm:pt>
    <dgm:pt modelId="{2D4224F8-4709-44E9-B530-67F8D626B950}" type="sibTrans" cxnId="{622DB456-DE2B-4C5D-BFDC-FDA7D439B412}">
      <dgm:prSet/>
      <dgm:spPr/>
      <dgm:t>
        <a:bodyPr/>
        <a:lstStyle/>
        <a:p>
          <a:endParaRPr lang="en-US"/>
        </a:p>
      </dgm:t>
    </dgm:pt>
    <dgm:pt modelId="{1E26122D-A5E5-4C43-9570-40364F2DD5CD}" type="pres">
      <dgm:prSet presAssocID="{1B411D9B-94E6-4124-A87E-ED2FE635526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11CA4C4-D0D9-46E6-A980-204F024D710E}" type="pres">
      <dgm:prSet presAssocID="{0C874EB1-5228-45C8-A87E-06442AD8F60F}" presName="thickLine" presStyleLbl="alignNode1" presStyleIdx="0" presStyleCnt="1"/>
      <dgm:spPr/>
    </dgm:pt>
    <dgm:pt modelId="{C6906390-BC88-48B7-B120-DFBFF63D16BB}" type="pres">
      <dgm:prSet presAssocID="{0C874EB1-5228-45C8-A87E-06442AD8F60F}" presName="horz1" presStyleCnt="0"/>
      <dgm:spPr/>
    </dgm:pt>
    <dgm:pt modelId="{5F5504B8-45DD-42B5-A4BB-1E3F168DD2D7}" type="pres">
      <dgm:prSet presAssocID="{0C874EB1-5228-45C8-A87E-06442AD8F60F}" presName="tx1" presStyleLbl="revTx" presStyleIdx="0" presStyleCnt="4"/>
      <dgm:spPr/>
      <dgm:t>
        <a:bodyPr/>
        <a:lstStyle/>
        <a:p>
          <a:endParaRPr lang="en-US"/>
        </a:p>
      </dgm:t>
    </dgm:pt>
    <dgm:pt modelId="{3611B356-A6BE-4314-A5D2-B2BF6CE7AAFD}" type="pres">
      <dgm:prSet presAssocID="{0C874EB1-5228-45C8-A87E-06442AD8F60F}" presName="vert1" presStyleCnt="0"/>
      <dgm:spPr/>
    </dgm:pt>
    <dgm:pt modelId="{134A982B-B80E-496B-A928-49A46F3E98C2}" type="pres">
      <dgm:prSet presAssocID="{CB088307-FE36-42DD-A67D-DCA33C5B5480}" presName="vertSpace2a" presStyleCnt="0"/>
      <dgm:spPr/>
    </dgm:pt>
    <dgm:pt modelId="{EDA7342C-59F8-4526-949B-9DB723157750}" type="pres">
      <dgm:prSet presAssocID="{CB088307-FE36-42DD-A67D-DCA33C5B5480}" presName="horz2" presStyleCnt="0"/>
      <dgm:spPr/>
    </dgm:pt>
    <dgm:pt modelId="{BE5DF0B0-7D93-4AC1-894E-7FE4F65F7E6B}" type="pres">
      <dgm:prSet presAssocID="{CB088307-FE36-42DD-A67D-DCA33C5B5480}" presName="horzSpace2" presStyleCnt="0"/>
      <dgm:spPr/>
    </dgm:pt>
    <dgm:pt modelId="{D1EEE04A-4B74-4A18-A8AF-1EC01B8B62EA}" type="pres">
      <dgm:prSet presAssocID="{CB088307-FE36-42DD-A67D-DCA33C5B5480}" presName="tx2" presStyleLbl="revTx" presStyleIdx="1" presStyleCnt="4" custScaleY="121681"/>
      <dgm:spPr/>
      <dgm:t>
        <a:bodyPr/>
        <a:lstStyle/>
        <a:p>
          <a:endParaRPr lang="en-US"/>
        </a:p>
      </dgm:t>
    </dgm:pt>
    <dgm:pt modelId="{C91C0908-8DB6-4AD1-A1D0-527E806181C6}" type="pres">
      <dgm:prSet presAssocID="{CB088307-FE36-42DD-A67D-DCA33C5B5480}" presName="vert2" presStyleCnt="0"/>
      <dgm:spPr/>
    </dgm:pt>
    <dgm:pt modelId="{C1C7592D-6216-4B9B-85A7-00FBF37C3FA9}" type="pres">
      <dgm:prSet presAssocID="{CB088307-FE36-42DD-A67D-DCA33C5B5480}" presName="thinLine2b" presStyleLbl="callout" presStyleIdx="0" presStyleCnt="3"/>
      <dgm:spPr/>
    </dgm:pt>
    <dgm:pt modelId="{A8DD2C3B-BF51-4547-84F6-16A97D9B4258}" type="pres">
      <dgm:prSet presAssocID="{CB088307-FE36-42DD-A67D-DCA33C5B5480}" presName="vertSpace2b" presStyleCnt="0"/>
      <dgm:spPr/>
    </dgm:pt>
    <dgm:pt modelId="{9AD6C332-4CB1-4823-B75F-D660A910CF0F}" type="pres">
      <dgm:prSet presAssocID="{0D71B7BE-CE3B-48A3-BBF7-78F974C8306C}" presName="horz2" presStyleCnt="0"/>
      <dgm:spPr/>
    </dgm:pt>
    <dgm:pt modelId="{E99953CA-8C18-4A80-BBD3-D217A101011B}" type="pres">
      <dgm:prSet presAssocID="{0D71B7BE-CE3B-48A3-BBF7-78F974C8306C}" presName="horzSpace2" presStyleCnt="0"/>
      <dgm:spPr/>
    </dgm:pt>
    <dgm:pt modelId="{C6524A2F-E94A-4B27-ABC1-511D2465945A}" type="pres">
      <dgm:prSet presAssocID="{0D71B7BE-CE3B-48A3-BBF7-78F974C8306C}" presName="tx2" presStyleLbl="revTx" presStyleIdx="2" presStyleCnt="4"/>
      <dgm:spPr/>
      <dgm:t>
        <a:bodyPr/>
        <a:lstStyle/>
        <a:p>
          <a:endParaRPr lang="en-US"/>
        </a:p>
      </dgm:t>
    </dgm:pt>
    <dgm:pt modelId="{B7F8ECD8-EA00-484D-9693-91BAD259AB23}" type="pres">
      <dgm:prSet presAssocID="{0D71B7BE-CE3B-48A3-BBF7-78F974C8306C}" presName="vert2" presStyleCnt="0"/>
      <dgm:spPr/>
    </dgm:pt>
    <dgm:pt modelId="{8A4577BD-A23D-45C1-9D9D-1394A0177C58}" type="pres">
      <dgm:prSet presAssocID="{0D71B7BE-CE3B-48A3-BBF7-78F974C8306C}" presName="thinLine2b" presStyleLbl="callout" presStyleIdx="1" presStyleCnt="3" custLinFactY="200000" custLinFactNeighborY="263406"/>
      <dgm:spPr/>
    </dgm:pt>
    <dgm:pt modelId="{5A6F7935-65B1-4CE3-B423-BD99D3FF6459}" type="pres">
      <dgm:prSet presAssocID="{0D71B7BE-CE3B-48A3-BBF7-78F974C8306C}" presName="vertSpace2b" presStyleCnt="0"/>
      <dgm:spPr/>
    </dgm:pt>
    <dgm:pt modelId="{6FD9D195-D2BA-47E4-80E0-6690AFF11D88}" type="pres">
      <dgm:prSet presAssocID="{D2BC70FD-CEC5-4653-A443-3DD15761DD7B}" presName="horz2" presStyleCnt="0"/>
      <dgm:spPr/>
    </dgm:pt>
    <dgm:pt modelId="{B6C58990-5BBC-4E38-98DD-B5104ECA0439}" type="pres">
      <dgm:prSet presAssocID="{D2BC70FD-CEC5-4653-A443-3DD15761DD7B}" presName="horzSpace2" presStyleCnt="0"/>
      <dgm:spPr/>
    </dgm:pt>
    <dgm:pt modelId="{8C752FCF-1248-46C2-A2AB-35C25E8D4E0A}" type="pres">
      <dgm:prSet presAssocID="{D2BC70FD-CEC5-4653-A443-3DD15761DD7B}" presName="tx2" presStyleLbl="revTx" presStyleIdx="3" presStyleCnt="4" custScaleY="180444"/>
      <dgm:spPr/>
      <dgm:t>
        <a:bodyPr/>
        <a:lstStyle/>
        <a:p>
          <a:endParaRPr lang="en-US"/>
        </a:p>
      </dgm:t>
    </dgm:pt>
    <dgm:pt modelId="{C40BA6DA-1EA2-4909-BF21-B9CA2A084966}" type="pres">
      <dgm:prSet presAssocID="{D2BC70FD-CEC5-4653-A443-3DD15761DD7B}" presName="vert2" presStyleCnt="0"/>
      <dgm:spPr/>
    </dgm:pt>
    <dgm:pt modelId="{A58662A4-F5B1-4091-ABEE-27BCB99E75CD}" type="pres">
      <dgm:prSet presAssocID="{D2BC70FD-CEC5-4653-A443-3DD15761DD7B}" presName="thinLine2b" presStyleLbl="callout" presStyleIdx="2" presStyleCnt="3"/>
      <dgm:spPr/>
    </dgm:pt>
    <dgm:pt modelId="{A9889086-B8B7-4261-8B17-3E6E37D27C71}" type="pres">
      <dgm:prSet presAssocID="{D2BC70FD-CEC5-4653-A443-3DD15761DD7B}" presName="vertSpace2b" presStyleCnt="0"/>
      <dgm:spPr/>
    </dgm:pt>
  </dgm:ptLst>
  <dgm:cxnLst>
    <dgm:cxn modelId="{7C5A2F00-D828-42FD-AFAF-5ED6FC0A92CA}" type="presOf" srcId="{CB088307-FE36-42DD-A67D-DCA33C5B5480}" destId="{D1EEE04A-4B74-4A18-A8AF-1EC01B8B62EA}" srcOrd="0" destOrd="0" presId="urn:microsoft.com/office/officeart/2008/layout/LinedList"/>
    <dgm:cxn modelId="{9E7082B7-6857-4366-B938-3A5879D493C6}" srcId="{0C874EB1-5228-45C8-A87E-06442AD8F60F}" destId="{0D71B7BE-CE3B-48A3-BBF7-78F974C8306C}" srcOrd="1" destOrd="0" parTransId="{CDAD95A1-C168-4FA9-9630-01B85DDB89E7}" sibTransId="{913A8CDC-6E55-4514-9C0A-76BA82F338F6}"/>
    <dgm:cxn modelId="{E00954AF-5B9A-409B-8B50-74650FC5E455}" srcId="{1B411D9B-94E6-4124-A87E-ED2FE635526C}" destId="{0C874EB1-5228-45C8-A87E-06442AD8F60F}" srcOrd="0" destOrd="0" parTransId="{2B6D8F13-7089-46FD-8FFF-936AA9F37E61}" sibTransId="{4CC82C3A-5B31-431A-9F22-5E075AAFC6AC}"/>
    <dgm:cxn modelId="{C7BF21B7-EF43-43C1-9E4E-949EA6A954AE}" srcId="{0C874EB1-5228-45C8-A87E-06442AD8F60F}" destId="{CB088307-FE36-42DD-A67D-DCA33C5B5480}" srcOrd="0" destOrd="0" parTransId="{F1146C10-5961-47F7-B73D-7376C16CCECD}" sibTransId="{4638884D-E40E-47CE-B4C7-57A72DC93B23}"/>
    <dgm:cxn modelId="{90AE19B9-A52B-483B-B36C-1E7B45896A8D}" type="presOf" srcId="{0D71B7BE-CE3B-48A3-BBF7-78F974C8306C}" destId="{C6524A2F-E94A-4B27-ABC1-511D2465945A}" srcOrd="0" destOrd="0" presId="urn:microsoft.com/office/officeart/2008/layout/LinedList"/>
    <dgm:cxn modelId="{CE3159BF-F7B3-46AC-BDEE-01B3DB95E6FB}" type="presOf" srcId="{1B411D9B-94E6-4124-A87E-ED2FE635526C}" destId="{1E26122D-A5E5-4C43-9570-40364F2DD5CD}" srcOrd="0" destOrd="0" presId="urn:microsoft.com/office/officeart/2008/layout/LinedList"/>
    <dgm:cxn modelId="{622DB456-DE2B-4C5D-BFDC-FDA7D439B412}" srcId="{0C874EB1-5228-45C8-A87E-06442AD8F60F}" destId="{D2BC70FD-CEC5-4653-A443-3DD15761DD7B}" srcOrd="2" destOrd="0" parTransId="{7FF5D443-7056-4BE2-8999-68675FB58B95}" sibTransId="{2D4224F8-4709-44E9-B530-67F8D626B950}"/>
    <dgm:cxn modelId="{7637F7D4-1074-45DE-AD6E-AB50CD16D39B}" type="presOf" srcId="{D2BC70FD-CEC5-4653-A443-3DD15761DD7B}" destId="{8C752FCF-1248-46C2-A2AB-35C25E8D4E0A}" srcOrd="0" destOrd="0" presId="urn:microsoft.com/office/officeart/2008/layout/LinedList"/>
    <dgm:cxn modelId="{68FFFBDB-D2EE-4A59-9772-DE14C2A6096F}" type="presOf" srcId="{0C874EB1-5228-45C8-A87E-06442AD8F60F}" destId="{5F5504B8-45DD-42B5-A4BB-1E3F168DD2D7}" srcOrd="0" destOrd="0" presId="urn:microsoft.com/office/officeart/2008/layout/LinedList"/>
    <dgm:cxn modelId="{F575D614-F733-4880-B7F2-9B40B67CE749}" type="presParOf" srcId="{1E26122D-A5E5-4C43-9570-40364F2DD5CD}" destId="{711CA4C4-D0D9-46E6-A980-204F024D710E}" srcOrd="0" destOrd="0" presId="urn:microsoft.com/office/officeart/2008/layout/LinedList"/>
    <dgm:cxn modelId="{99C6141D-068B-4754-BCBA-33E715B6F976}" type="presParOf" srcId="{1E26122D-A5E5-4C43-9570-40364F2DD5CD}" destId="{C6906390-BC88-48B7-B120-DFBFF63D16BB}" srcOrd="1" destOrd="0" presId="urn:microsoft.com/office/officeart/2008/layout/LinedList"/>
    <dgm:cxn modelId="{848BA699-B353-4CDB-9F1B-B2B52E6B4400}" type="presParOf" srcId="{C6906390-BC88-48B7-B120-DFBFF63D16BB}" destId="{5F5504B8-45DD-42B5-A4BB-1E3F168DD2D7}" srcOrd="0" destOrd="0" presId="urn:microsoft.com/office/officeart/2008/layout/LinedList"/>
    <dgm:cxn modelId="{E56DAB56-B638-497A-A75C-6A01C0001875}" type="presParOf" srcId="{C6906390-BC88-48B7-B120-DFBFF63D16BB}" destId="{3611B356-A6BE-4314-A5D2-B2BF6CE7AAFD}" srcOrd="1" destOrd="0" presId="urn:microsoft.com/office/officeart/2008/layout/LinedList"/>
    <dgm:cxn modelId="{BF17AEDC-215A-4256-AF65-B8F83CCBA8DD}" type="presParOf" srcId="{3611B356-A6BE-4314-A5D2-B2BF6CE7AAFD}" destId="{134A982B-B80E-496B-A928-49A46F3E98C2}" srcOrd="0" destOrd="0" presId="urn:microsoft.com/office/officeart/2008/layout/LinedList"/>
    <dgm:cxn modelId="{4A8A1F94-7156-4E0A-9A81-2193BF576C11}" type="presParOf" srcId="{3611B356-A6BE-4314-A5D2-B2BF6CE7AAFD}" destId="{EDA7342C-59F8-4526-949B-9DB723157750}" srcOrd="1" destOrd="0" presId="urn:microsoft.com/office/officeart/2008/layout/LinedList"/>
    <dgm:cxn modelId="{88996C09-D34D-4C9C-81E6-4CFABBDB7537}" type="presParOf" srcId="{EDA7342C-59F8-4526-949B-9DB723157750}" destId="{BE5DF0B0-7D93-4AC1-894E-7FE4F65F7E6B}" srcOrd="0" destOrd="0" presId="urn:microsoft.com/office/officeart/2008/layout/LinedList"/>
    <dgm:cxn modelId="{DE7192A7-670E-4DDD-AB01-A279407747BF}" type="presParOf" srcId="{EDA7342C-59F8-4526-949B-9DB723157750}" destId="{D1EEE04A-4B74-4A18-A8AF-1EC01B8B62EA}" srcOrd="1" destOrd="0" presId="urn:microsoft.com/office/officeart/2008/layout/LinedList"/>
    <dgm:cxn modelId="{07327577-7B46-424C-AEFD-9F7926964AF1}" type="presParOf" srcId="{EDA7342C-59F8-4526-949B-9DB723157750}" destId="{C91C0908-8DB6-4AD1-A1D0-527E806181C6}" srcOrd="2" destOrd="0" presId="urn:microsoft.com/office/officeart/2008/layout/LinedList"/>
    <dgm:cxn modelId="{362F7E5F-E46E-429C-ACBF-8B436DE0BA80}" type="presParOf" srcId="{3611B356-A6BE-4314-A5D2-B2BF6CE7AAFD}" destId="{C1C7592D-6216-4B9B-85A7-00FBF37C3FA9}" srcOrd="2" destOrd="0" presId="urn:microsoft.com/office/officeart/2008/layout/LinedList"/>
    <dgm:cxn modelId="{302FDF39-6D3C-40C9-8534-69D4D985D755}" type="presParOf" srcId="{3611B356-A6BE-4314-A5D2-B2BF6CE7AAFD}" destId="{A8DD2C3B-BF51-4547-84F6-16A97D9B4258}" srcOrd="3" destOrd="0" presId="urn:microsoft.com/office/officeart/2008/layout/LinedList"/>
    <dgm:cxn modelId="{FB159B45-24CF-438C-AC63-E943C5E33E2F}" type="presParOf" srcId="{3611B356-A6BE-4314-A5D2-B2BF6CE7AAFD}" destId="{9AD6C332-4CB1-4823-B75F-D660A910CF0F}" srcOrd="4" destOrd="0" presId="urn:microsoft.com/office/officeart/2008/layout/LinedList"/>
    <dgm:cxn modelId="{BE2882B1-DDA9-40CE-8B10-FEC185986574}" type="presParOf" srcId="{9AD6C332-4CB1-4823-B75F-D660A910CF0F}" destId="{E99953CA-8C18-4A80-BBD3-D217A101011B}" srcOrd="0" destOrd="0" presId="urn:microsoft.com/office/officeart/2008/layout/LinedList"/>
    <dgm:cxn modelId="{3CD3DEB6-9963-4989-8287-82176358BA96}" type="presParOf" srcId="{9AD6C332-4CB1-4823-B75F-D660A910CF0F}" destId="{C6524A2F-E94A-4B27-ABC1-511D2465945A}" srcOrd="1" destOrd="0" presId="urn:microsoft.com/office/officeart/2008/layout/LinedList"/>
    <dgm:cxn modelId="{3080D33B-8D28-44EA-AEAB-60FF2C83C456}" type="presParOf" srcId="{9AD6C332-4CB1-4823-B75F-D660A910CF0F}" destId="{B7F8ECD8-EA00-484D-9693-91BAD259AB23}" srcOrd="2" destOrd="0" presId="urn:microsoft.com/office/officeart/2008/layout/LinedList"/>
    <dgm:cxn modelId="{8FCA3161-9CBA-4F7F-B33A-93FFA4A942E8}" type="presParOf" srcId="{3611B356-A6BE-4314-A5D2-B2BF6CE7AAFD}" destId="{8A4577BD-A23D-45C1-9D9D-1394A0177C58}" srcOrd="5" destOrd="0" presId="urn:microsoft.com/office/officeart/2008/layout/LinedList"/>
    <dgm:cxn modelId="{DD50F727-AD20-4A85-A9C5-F634B5C7A9A4}" type="presParOf" srcId="{3611B356-A6BE-4314-A5D2-B2BF6CE7AAFD}" destId="{5A6F7935-65B1-4CE3-B423-BD99D3FF6459}" srcOrd="6" destOrd="0" presId="urn:microsoft.com/office/officeart/2008/layout/LinedList"/>
    <dgm:cxn modelId="{A6EF3CDC-F9EB-4A58-B907-6FA4417B8F8E}" type="presParOf" srcId="{3611B356-A6BE-4314-A5D2-B2BF6CE7AAFD}" destId="{6FD9D195-D2BA-47E4-80E0-6690AFF11D88}" srcOrd="7" destOrd="0" presId="urn:microsoft.com/office/officeart/2008/layout/LinedList"/>
    <dgm:cxn modelId="{6E1A2645-86DD-44DD-9A17-175AA70A3C8E}" type="presParOf" srcId="{6FD9D195-D2BA-47E4-80E0-6690AFF11D88}" destId="{B6C58990-5BBC-4E38-98DD-B5104ECA0439}" srcOrd="0" destOrd="0" presId="urn:microsoft.com/office/officeart/2008/layout/LinedList"/>
    <dgm:cxn modelId="{FB235D01-E6B8-496E-8EE3-19A535D1FE93}" type="presParOf" srcId="{6FD9D195-D2BA-47E4-80E0-6690AFF11D88}" destId="{8C752FCF-1248-46C2-A2AB-35C25E8D4E0A}" srcOrd="1" destOrd="0" presId="urn:microsoft.com/office/officeart/2008/layout/LinedList"/>
    <dgm:cxn modelId="{7AFBAF67-3E39-4CA4-81EB-77EDE59244B6}" type="presParOf" srcId="{6FD9D195-D2BA-47E4-80E0-6690AFF11D88}" destId="{C40BA6DA-1EA2-4909-BF21-B9CA2A084966}" srcOrd="2" destOrd="0" presId="urn:microsoft.com/office/officeart/2008/layout/LinedList"/>
    <dgm:cxn modelId="{8D275228-507C-4730-AA42-A297968BD552}" type="presParOf" srcId="{3611B356-A6BE-4314-A5D2-B2BF6CE7AAFD}" destId="{A58662A4-F5B1-4091-ABEE-27BCB99E75CD}" srcOrd="8" destOrd="0" presId="urn:microsoft.com/office/officeart/2008/layout/LinedList"/>
    <dgm:cxn modelId="{8D01A8A6-BFCF-4AB1-8A9A-A5D77DEE680B}" type="presParOf" srcId="{3611B356-A6BE-4314-A5D2-B2BF6CE7AAFD}" destId="{A9889086-B8B7-4261-8B17-3E6E37D27C7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5AA5D-21C0-418A-BCF7-87A29BFFF9E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655D82-2277-4991-99C0-A54D078133E2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  <a:latin typeface="HelveticaNeueLT Std Cn" panose="020B0706030502030204" pitchFamily="34" charset="0"/>
            </a:rPr>
            <a:t>Snow Sports</a:t>
          </a:r>
          <a:endParaRPr lang="en-US" sz="2000" dirty="0">
            <a:solidFill>
              <a:schemeClr val="bg1"/>
            </a:solidFill>
            <a:latin typeface="HelveticaNeueLT Std Cn" panose="020B0706030502030204" pitchFamily="34" charset="0"/>
          </a:endParaRPr>
        </a:p>
      </dgm:t>
    </dgm:pt>
    <dgm:pt modelId="{5D52544C-AC6C-4489-9EE7-CFB52A511FAF}" type="parTrans" cxnId="{1844B4C7-5D02-45B0-993F-321F90EACE4B}">
      <dgm:prSet/>
      <dgm:spPr/>
      <dgm:t>
        <a:bodyPr/>
        <a:lstStyle/>
        <a:p>
          <a:endParaRPr lang="en-US"/>
        </a:p>
      </dgm:t>
    </dgm:pt>
    <dgm:pt modelId="{4DFB00EB-65BF-4DCB-A8FF-9CD60002E80E}" type="sibTrans" cxnId="{1844B4C7-5D02-45B0-993F-321F90EACE4B}">
      <dgm:prSet/>
      <dgm:spPr/>
      <dgm:t>
        <a:bodyPr/>
        <a:lstStyle/>
        <a:p>
          <a:endParaRPr lang="en-US"/>
        </a:p>
      </dgm:t>
    </dgm:pt>
    <dgm:pt modelId="{D2F86958-60CC-45C7-A54D-F230E815B0D7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  <a:latin typeface="HelveticaNeueLT Std Cn" panose="020B0706030502030204" pitchFamily="34" charset="0"/>
            </a:rPr>
            <a:t>Rafting</a:t>
          </a:r>
          <a:endParaRPr lang="en-US" sz="2000" dirty="0">
            <a:solidFill>
              <a:schemeClr val="bg1"/>
            </a:solidFill>
            <a:latin typeface="HelveticaNeueLT Std Cn" panose="020B0706030502030204" pitchFamily="34" charset="0"/>
          </a:endParaRPr>
        </a:p>
      </dgm:t>
    </dgm:pt>
    <dgm:pt modelId="{A9CD3898-F071-4A1F-A8D3-028A33F0CD46}" type="parTrans" cxnId="{697BE847-2A18-41EF-A0E9-49601A313AB1}">
      <dgm:prSet/>
      <dgm:spPr/>
      <dgm:t>
        <a:bodyPr/>
        <a:lstStyle/>
        <a:p>
          <a:endParaRPr lang="en-US"/>
        </a:p>
      </dgm:t>
    </dgm:pt>
    <dgm:pt modelId="{8072B2D7-1EFC-4E92-9553-1203300BCDAC}" type="sibTrans" cxnId="{697BE847-2A18-41EF-A0E9-49601A313AB1}">
      <dgm:prSet/>
      <dgm:spPr/>
      <dgm:t>
        <a:bodyPr/>
        <a:lstStyle/>
        <a:p>
          <a:endParaRPr lang="en-US"/>
        </a:p>
      </dgm:t>
    </dgm:pt>
    <dgm:pt modelId="{F3C12548-96D4-41F3-8F3C-1396242CCCD3}">
      <dgm:prSet phldrT="[Text]" custT="1"/>
      <dgm:spPr/>
      <dgm:t>
        <a:bodyPr/>
        <a:lstStyle/>
        <a:p>
          <a:r>
            <a:rPr lang="en-US" sz="2000" dirty="0" err="1" smtClean="0">
              <a:solidFill>
                <a:schemeClr val="bg1"/>
              </a:solidFill>
              <a:latin typeface="HelveticaNeueLT Std Cn" panose="020B0706030502030204" pitchFamily="34" charset="0"/>
            </a:rPr>
            <a:t>Ziplining</a:t>
          </a:r>
          <a:endParaRPr lang="en-US" sz="2000" dirty="0">
            <a:solidFill>
              <a:schemeClr val="bg1"/>
            </a:solidFill>
            <a:latin typeface="HelveticaNeueLT Std Cn" panose="020B0706030502030204" pitchFamily="34" charset="0"/>
          </a:endParaRPr>
        </a:p>
      </dgm:t>
    </dgm:pt>
    <dgm:pt modelId="{33782ABD-6107-46ED-8D2F-0B7BD394DB79}" type="parTrans" cxnId="{7B86934E-4303-415C-9EE1-F5EEDF335828}">
      <dgm:prSet/>
      <dgm:spPr/>
      <dgm:t>
        <a:bodyPr/>
        <a:lstStyle/>
        <a:p>
          <a:endParaRPr lang="en-US"/>
        </a:p>
      </dgm:t>
    </dgm:pt>
    <dgm:pt modelId="{A955C6B6-5F76-4962-8866-533BF3AF2BA3}" type="sibTrans" cxnId="{7B86934E-4303-415C-9EE1-F5EEDF335828}">
      <dgm:prSet/>
      <dgm:spPr/>
      <dgm:t>
        <a:bodyPr/>
        <a:lstStyle/>
        <a:p>
          <a:endParaRPr lang="en-US"/>
        </a:p>
      </dgm:t>
    </dgm:pt>
    <dgm:pt modelId="{03FA5D0C-C90A-42C4-9EAB-7875A2A19709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  <a:latin typeface="HelveticaNeueLT Std Cn" panose="020B0706030502030204" pitchFamily="34" charset="0"/>
            </a:rPr>
            <a:t>Hiking</a:t>
          </a:r>
          <a:endParaRPr lang="en-US" sz="2000" dirty="0">
            <a:solidFill>
              <a:schemeClr val="bg1"/>
            </a:solidFill>
            <a:latin typeface="HelveticaNeueLT Std Cn" panose="020B0706030502030204" pitchFamily="34" charset="0"/>
          </a:endParaRPr>
        </a:p>
      </dgm:t>
    </dgm:pt>
    <dgm:pt modelId="{0232B7B8-DA9F-49BF-943F-68868B2C839B}" type="parTrans" cxnId="{7B07B0A3-A414-42FE-B249-F26D7F7BEA4A}">
      <dgm:prSet/>
      <dgm:spPr/>
      <dgm:t>
        <a:bodyPr/>
        <a:lstStyle/>
        <a:p>
          <a:endParaRPr lang="en-US"/>
        </a:p>
      </dgm:t>
    </dgm:pt>
    <dgm:pt modelId="{66F3E595-E679-4782-9796-3E8FC2ED0AD8}" type="sibTrans" cxnId="{7B07B0A3-A414-42FE-B249-F26D7F7BEA4A}">
      <dgm:prSet/>
      <dgm:spPr/>
      <dgm:t>
        <a:bodyPr/>
        <a:lstStyle/>
        <a:p>
          <a:endParaRPr lang="en-US"/>
        </a:p>
      </dgm:t>
    </dgm:pt>
    <dgm:pt modelId="{CF31B6AB-BA68-4288-AB74-D3881461D6A8}" type="pres">
      <dgm:prSet presAssocID="{C3B5AA5D-21C0-418A-BCF7-87A29BFFF9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29F042-3BB0-47C3-A154-F24B5E281FBE}" type="pres">
      <dgm:prSet presAssocID="{03655D82-2277-4991-99C0-A54D078133E2}" presName="compNode" presStyleCnt="0"/>
      <dgm:spPr/>
    </dgm:pt>
    <dgm:pt modelId="{E403716D-6869-4F0A-BCB4-7474F481E706}" type="pres">
      <dgm:prSet presAssocID="{03655D82-2277-4991-99C0-A54D078133E2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57B9CF7F-DE09-4D2A-9A0C-BC0B31F6A5E0}" type="pres">
      <dgm:prSet presAssocID="{03655D82-2277-4991-99C0-A54D078133E2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81FEFA-C74F-4992-AA21-B094C527F53C}" type="pres">
      <dgm:prSet presAssocID="{4DFB00EB-65BF-4DCB-A8FF-9CD60002E80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E556281-0871-4F55-936E-EF3B20C82224}" type="pres">
      <dgm:prSet presAssocID="{D2F86958-60CC-45C7-A54D-F230E815B0D7}" presName="compNode" presStyleCnt="0"/>
      <dgm:spPr/>
    </dgm:pt>
    <dgm:pt modelId="{D8000DBE-7F0C-4C7A-B930-15C29892F602}" type="pres">
      <dgm:prSet presAssocID="{D2F86958-60CC-45C7-A54D-F230E815B0D7}" presName="pictRect" presStyleLbl="node1" presStyleIdx="1" presStyleCnt="4" custLinFactNeighborX="758" custLinFactNeighborY="172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623EC721-188E-40DA-B0CB-C5880DDE975B}" type="pres">
      <dgm:prSet presAssocID="{D2F86958-60CC-45C7-A54D-F230E815B0D7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575008-DF34-4EC5-A04A-80F0F773A8C1}" type="pres">
      <dgm:prSet presAssocID="{8072B2D7-1EFC-4E92-9553-1203300BCDA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A64E462-44F7-4DEA-BE1F-52284636C839}" type="pres">
      <dgm:prSet presAssocID="{F3C12548-96D4-41F3-8F3C-1396242CCCD3}" presName="compNode" presStyleCnt="0"/>
      <dgm:spPr/>
    </dgm:pt>
    <dgm:pt modelId="{FA393DA0-7208-4BDC-A9C1-CE66E8F8E561}" type="pres">
      <dgm:prSet presAssocID="{F3C12548-96D4-41F3-8F3C-1396242CCCD3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9CC2CC4C-3D0D-4A31-A9CA-31FA4371C0FE}" type="pres">
      <dgm:prSet presAssocID="{F3C12548-96D4-41F3-8F3C-1396242CCCD3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8BDBEF-743A-425F-ADCE-95695A7F38EC}" type="pres">
      <dgm:prSet presAssocID="{A955C6B6-5F76-4962-8866-533BF3AF2BA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5DC726C-88FD-4E3F-BC80-7E1D8A138AEA}" type="pres">
      <dgm:prSet presAssocID="{03FA5D0C-C90A-42C4-9EAB-7875A2A19709}" presName="compNode" presStyleCnt="0"/>
      <dgm:spPr/>
    </dgm:pt>
    <dgm:pt modelId="{86046663-D2AE-4098-BBE2-C86CDC0D8AC0}" type="pres">
      <dgm:prSet presAssocID="{03FA5D0C-C90A-42C4-9EAB-7875A2A19709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D15C5CCC-796D-433A-8B5F-AFD662D82F93}" type="pres">
      <dgm:prSet presAssocID="{03FA5D0C-C90A-42C4-9EAB-7875A2A19709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44B4C7-5D02-45B0-993F-321F90EACE4B}" srcId="{C3B5AA5D-21C0-418A-BCF7-87A29BFFF9E2}" destId="{03655D82-2277-4991-99C0-A54D078133E2}" srcOrd="0" destOrd="0" parTransId="{5D52544C-AC6C-4489-9EE7-CFB52A511FAF}" sibTransId="{4DFB00EB-65BF-4DCB-A8FF-9CD60002E80E}"/>
    <dgm:cxn modelId="{07F5615D-7D9E-4DC6-BD8C-62FFDC46321E}" type="presOf" srcId="{A955C6B6-5F76-4962-8866-533BF3AF2BA3}" destId="{B58BDBEF-743A-425F-ADCE-95695A7F38EC}" srcOrd="0" destOrd="0" presId="urn:microsoft.com/office/officeart/2005/8/layout/pList1"/>
    <dgm:cxn modelId="{BF84EE6C-14D8-4FA1-89EA-24A2D852ECB1}" type="presOf" srcId="{D2F86958-60CC-45C7-A54D-F230E815B0D7}" destId="{623EC721-188E-40DA-B0CB-C5880DDE975B}" srcOrd="0" destOrd="0" presId="urn:microsoft.com/office/officeart/2005/8/layout/pList1"/>
    <dgm:cxn modelId="{7B07B0A3-A414-42FE-B249-F26D7F7BEA4A}" srcId="{C3B5AA5D-21C0-418A-BCF7-87A29BFFF9E2}" destId="{03FA5D0C-C90A-42C4-9EAB-7875A2A19709}" srcOrd="3" destOrd="0" parTransId="{0232B7B8-DA9F-49BF-943F-68868B2C839B}" sibTransId="{66F3E595-E679-4782-9796-3E8FC2ED0AD8}"/>
    <dgm:cxn modelId="{37C1DF57-DC48-4DD2-A233-A1A92C8D3ABB}" type="presOf" srcId="{C3B5AA5D-21C0-418A-BCF7-87A29BFFF9E2}" destId="{CF31B6AB-BA68-4288-AB74-D3881461D6A8}" srcOrd="0" destOrd="0" presId="urn:microsoft.com/office/officeart/2005/8/layout/pList1"/>
    <dgm:cxn modelId="{3E12CFD1-F3C2-48C5-84B5-AC31518D3850}" type="presOf" srcId="{4DFB00EB-65BF-4DCB-A8FF-9CD60002E80E}" destId="{3481FEFA-C74F-4992-AA21-B094C527F53C}" srcOrd="0" destOrd="0" presId="urn:microsoft.com/office/officeart/2005/8/layout/pList1"/>
    <dgm:cxn modelId="{74BC24B5-6250-4DF2-A245-0595A30240C2}" type="presOf" srcId="{F3C12548-96D4-41F3-8F3C-1396242CCCD3}" destId="{9CC2CC4C-3D0D-4A31-A9CA-31FA4371C0FE}" srcOrd="0" destOrd="0" presId="urn:microsoft.com/office/officeart/2005/8/layout/pList1"/>
    <dgm:cxn modelId="{7B86934E-4303-415C-9EE1-F5EEDF335828}" srcId="{C3B5AA5D-21C0-418A-BCF7-87A29BFFF9E2}" destId="{F3C12548-96D4-41F3-8F3C-1396242CCCD3}" srcOrd="2" destOrd="0" parTransId="{33782ABD-6107-46ED-8D2F-0B7BD394DB79}" sibTransId="{A955C6B6-5F76-4962-8866-533BF3AF2BA3}"/>
    <dgm:cxn modelId="{697BE847-2A18-41EF-A0E9-49601A313AB1}" srcId="{C3B5AA5D-21C0-418A-BCF7-87A29BFFF9E2}" destId="{D2F86958-60CC-45C7-A54D-F230E815B0D7}" srcOrd="1" destOrd="0" parTransId="{A9CD3898-F071-4A1F-A8D3-028A33F0CD46}" sibTransId="{8072B2D7-1EFC-4E92-9553-1203300BCDAC}"/>
    <dgm:cxn modelId="{C37A74DF-D0CE-4D98-8BC3-E0138D85DBC0}" type="presOf" srcId="{03FA5D0C-C90A-42C4-9EAB-7875A2A19709}" destId="{D15C5CCC-796D-433A-8B5F-AFD662D82F93}" srcOrd="0" destOrd="0" presId="urn:microsoft.com/office/officeart/2005/8/layout/pList1"/>
    <dgm:cxn modelId="{7E82DEEE-13B4-4FD1-866F-BDC51F0D6849}" type="presOf" srcId="{03655D82-2277-4991-99C0-A54D078133E2}" destId="{57B9CF7F-DE09-4D2A-9A0C-BC0B31F6A5E0}" srcOrd="0" destOrd="0" presId="urn:microsoft.com/office/officeart/2005/8/layout/pList1"/>
    <dgm:cxn modelId="{9B2E6C43-1253-484E-BC07-D97230F84ADE}" type="presOf" srcId="{8072B2D7-1EFC-4E92-9553-1203300BCDAC}" destId="{98575008-DF34-4EC5-A04A-80F0F773A8C1}" srcOrd="0" destOrd="0" presId="urn:microsoft.com/office/officeart/2005/8/layout/pList1"/>
    <dgm:cxn modelId="{11947BC5-0740-4390-9553-3B096D51A1C1}" type="presParOf" srcId="{CF31B6AB-BA68-4288-AB74-D3881461D6A8}" destId="{5C29F042-3BB0-47C3-A154-F24B5E281FBE}" srcOrd="0" destOrd="0" presId="urn:microsoft.com/office/officeart/2005/8/layout/pList1"/>
    <dgm:cxn modelId="{B9C9A051-C1BD-48DA-A51A-B358624C7BA5}" type="presParOf" srcId="{5C29F042-3BB0-47C3-A154-F24B5E281FBE}" destId="{E403716D-6869-4F0A-BCB4-7474F481E706}" srcOrd="0" destOrd="0" presId="urn:microsoft.com/office/officeart/2005/8/layout/pList1"/>
    <dgm:cxn modelId="{322CFBFE-8B2D-4C7D-85FD-0333F6A615C2}" type="presParOf" srcId="{5C29F042-3BB0-47C3-A154-F24B5E281FBE}" destId="{57B9CF7F-DE09-4D2A-9A0C-BC0B31F6A5E0}" srcOrd="1" destOrd="0" presId="urn:microsoft.com/office/officeart/2005/8/layout/pList1"/>
    <dgm:cxn modelId="{B7C1AC4A-35AE-4BE9-88F5-AECF13C377FF}" type="presParOf" srcId="{CF31B6AB-BA68-4288-AB74-D3881461D6A8}" destId="{3481FEFA-C74F-4992-AA21-B094C527F53C}" srcOrd="1" destOrd="0" presId="urn:microsoft.com/office/officeart/2005/8/layout/pList1"/>
    <dgm:cxn modelId="{22E52B3E-6026-485D-827F-01764EC823BE}" type="presParOf" srcId="{CF31B6AB-BA68-4288-AB74-D3881461D6A8}" destId="{CE556281-0871-4F55-936E-EF3B20C82224}" srcOrd="2" destOrd="0" presId="urn:microsoft.com/office/officeart/2005/8/layout/pList1"/>
    <dgm:cxn modelId="{62AF733D-C547-449A-8F84-C6BA6699A23D}" type="presParOf" srcId="{CE556281-0871-4F55-936E-EF3B20C82224}" destId="{D8000DBE-7F0C-4C7A-B930-15C29892F602}" srcOrd="0" destOrd="0" presId="urn:microsoft.com/office/officeart/2005/8/layout/pList1"/>
    <dgm:cxn modelId="{39573E70-B372-45BE-956E-7C5CB4F9ECB6}" type="presParOf" srcId="{CE556281-0871-4F55-936E-EF3B20C82224}" destId="{623EC721-188E-40DA-B0CB-C5880DDE975B}" srcOrd="1" destOrd="0" presId="urn:microsoft.com/office/officeart/2005/8/layout/pList1"/>
    <dgm:cxn modelId="{D0F50081-1437-4B61-8184-5F84EB73E639}" type="presParOf" srcId="{CF31B6AB-BA68-4288-AB74-D3881461D6A8}" destId="{98575008-DF34-4EC5-A04A-80F0F773A8C1}" srcOrd="3" destOrd="0" presId="urn:microsoft.com/office/officeart/2005/8/layout/pList1"/>
    <dgm:cxn modelId="{EB55AE61-7C59-460D-BFD0-636ACBEAA214}" type="presParOf" srcId="{CF31B6AB-BA68-4288-AB74-D3881461D6A8}" destId="{7A64E462-44F7-4DEA-BE1F-52284636C839}" srcOrd="4" destOrd="0" presId="urn:microsoft.com/office/officeart/2005/8/layout/pList1"/>
    <dgm:cxn modelId="{FCDAB3A1-4DFE-4C20-BE78-717C5A849899}" type="presParOf" srcId="{7A64E462-44F7-4DEA-BE1F-52284636C839}" destId="{FA393DA0-7208-4BDC-A9C1-CE66E8F8E561}" srcOrd="0" destOrd="0" presId="urn:microsoft.com/office/officeart/2005/8/layout/pList1"/>
    <dgm:cxn modelId="{7B6F8E35-4724-4BA4-A9EA-25D1926103C3}" type="presParOf" srcId="{7A64E462-44F7-4DEA-BE1F-52284636C839}" destId="{9CC2CC4C-3D0D-4A31-A9CA-31FA4371C0FE}" srcOrd="1" destOrd="0" presId="urn:microsoft.com/office/officeart/2005/8/layout/pList1"/>
    <dgm:cxn modelId="{11513A80-C1E2-4785-AE27-E890A6E73EFF}" type="presParOf" srcId="{CF31B6AB-BA68-4288-AB74-D3881461D6A8}" destId="{B58BDBEF-743A-425F-ADCE-95695A7F38EC}" srcOrd="5" destOrd="0" presId="urn:microsoft.com/office/officeart/2005/8/layout/pList1"/>
    <dgm:cxn modelId="{F16F4AE7-E519-47A1-94BD-B1D9140E704A}" type="presParOf" srcId="{CF31B6AB-BA68-4288-AB74-D3881461D6A8}" destId="{55DC726C-88FD-4E3F-BC80-7E1D8A138AEA}" srcOrd="6" destOrd="0" presId="urn:microsoft.com/office/officeart/2005/8/layout/pList1"/>
    <dgm:cxn modelId="{6256A021-EB1F-4264-A799-36FB8B1800D7}" type="presParOf" srcId="{55DC726C-88FD-4E3F-BC80-7E1D8A138AEA}" destId="{86046663-D2AE-4098-BBE2-C86CDC0D8AC0}" srcOrd="0" destOrd="0" presId="urn:microsoft.com/office/officeart/2005/8/layout/pList1"/>
    <dgm:cxn modelId="{745AADEE-1AA9-4308-9309-B64CB1F85D00}" type="presParOf" srcId="{55DC726C-88FD-4E3F-BC80-7E1D8A138AEA}" destId="{D15C5CCC-796D-433A-8B5F-AFD662D82F9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6D6C24-7AF3-40FD-AD29-4160FCA7CF92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0520F97-76A2-4D70-8373-A1277B25440E}">
      <dgm:prSet phldrT="[Text]"/>
      <dgm:spPr/>
      <dgm:t>
        <a:bodyPr/>
        <a:lstStyle/>
        <a:p>
          <a:r>
            <a:rPr lang="en-US" dirty="0" smtClean="0">
              <a:solidFill>
                <a:srgbClr val="002855"/>
              </a:solidFill>
            </a:rPr>
            <a:t>Fall 2017</a:t>
          </a:r>
          <a:endParaRPr lang="en-US" dirty="0">
            <a:solidFill>
              <a:srgbClr val="002855"/>
            </a:solidFill>
          </a:endParaRPr>
        </a:p>
      </dgm:t>
    </dgm:pt>
    <dgm:pt modelId="{02E81558-44D9-409B-B880-2703D108C34B}" type="parTrans" cxnId="{C850CC04-5F53-4078-BA77-01FDAA2333CE}">
      <dgm:prSet/>
      <dgm:spPr/>
      <dgm:t>
        <a:bodyPr/>
        <a:lstStyle/>
        <a:p>
          <a:endParaRPr lang="en-US"/>
        </a:p>
      </dgm:t>
    </dgm:pt>
    <dgm:pt modelId="{81FF50E7-C28D-4CAC-910B-C4FD7FDE1AEF}" type="sibTrans" cxnId="{C850CC04-5F53-4078-BA77-01FDAA2333CE}">
      <dgm:prSet/>
      <dgm:spPr/>
      <dgm:t>
        <a:bodyPr/>
        <a:lstStyle/>
        <a:p>
          <a:endParaRPr lang="en-US"/>
        </a:p>
      </dgm:t>
    </dgm:pt>
    <dgm:pt modelId="{E8A6BF7D-6A25-47B6-8373-0FBB7CD2575B}">
      <dgm:prSet phldrT="[Text]" custT="1"/>
      <dgm:spPr/>
      <dgm:t>
        <a:bodyPr/>
        <a:lstStyle/>
        <a:p>
          <a:r>
            <a:rPr lang="en-US" sz="1800" dirty="0" smtClean="0">
              <a:latin typeface="HelveticaNeueLT Std Cn" panose="020B0706030502030204" pitchFamily="34" charset="0"/>
            </a:rPr>
            <a:t>Apply By</a:t>
          </a:r>
        </a:p>
        <a:p>
          <a:r>
            <a:rPr lang="en-US" sz="1800" dirty="0" smtClean="0">
              <a:latin typeface="HelveticaNeueLT Std Cn" panose="020B0706030502030204" pitchFamily="34" charset="0"/>
            </a:rPr>
            <a:t> June 1</a:t>
          </a:r>
          <a:r>
            <a:rPr lang="en-US" sz="1800" baseline="30000" dirty="0" smtClean="0">
              <a:latin typeface="HelveticaNeueLT Std Cn" panose="020B0706030502030204" pitchFamily="34" charset="0"/>
            </a:rPr>
            <a:t>st</a:t>
          </a:r>
          <a:r>
            <a:rPr lang="en-US" sz="2600" dirty="0" smtClean="0"/>
            <a:t>	</a:t>
          </a:r>
        </a:p>
      </dgm:t>
    </dgm:pt>
    <dgm:pt modelId="{81D315DF-C2AC-48B2-A704-52A0A24BEA5F}" type="parTrans" cxnId="{FE624234-6CB1-4A81-835A-00E4512E9372}">
      <dgm:prSet/>
      <dgm:spPr/>
      <dgm:t>
        <a:bodyPr/>
        <a:lstStyle/>
        <a:p>
          <a:endParaRPr lang="en-US"/>
        </a:p>
      </dgm:t>
    </dgm:pt>
    <dgm:pt modelId="{33DE93BD-C15F-4447-AC9F-F8675543FB11}" type="sibTrans" cxnId="{FE624234-6CB1-4A81-835A-00E4512E9372}">
      <dgm:prSet/>
      <dgm:spPr/>
      <dgm:t>
        <a:bodyPr/>
        <a:lstStyle/>
        <a:p>
          <a:endParaRPr lang="en-US"/>
        </a:p>
      </dgm:t>
    </dgm:pt>
    <dgm:pt modelId="{3E9EAFEC-EDD3-4AD0-9C70-73E64436C98A}">
      <dgm:prSet phldrT="[Text]"/>
      <dgm:spPr/>
      <dgm:t>
        <a:bodyPr/>
        <a:lstStyle/>
        <a:p>
          <a:r>
            <a:rPr lang="en-US" dirty="0" smtClean="0">
              <a:solidFill>
                <a:srgbClr val="002855"/>
              </a:solidFill>
            </a:rPr>
            <a:t>Spring 2018</a:t>
          </a:r>
          <a:endParaRPr lang="en-US" dirty="0">
            <a:solidFill>
              <a:srgbClr val="002855"/>
            </a:solidFill>
          </a:endParaRPr>
        </a:p>
      </dgm:t>
    </dgm:pt>
    <dgm:pt modelId="{57B189AB-0035-48EF-B878-6923AE7A3099}" type="parTrans" cxnId="{21476675-20A4-447E-8F05-9F2CBD11D925}">
      <dgm:prSet/>
      <dgm:spPr/>
      <dgm:t>
        <a:bodyPr/>
        <a:lstStyle/>
        <a:p>
          <a:endParaRPr lang="en-US"/>
        </a:p>
      </dgm:t>
    </dgm:pt>
    <dgm:pt modelId="{C59EB568-9269-4E3F-903C-90EE1686D4EC}" type="sibTrans" cxnId="{21476675-20A4-447E-8F05-9F2CBD11D925}">
      <dgm:prSet/>
      <dgm:spPr/>
      <dgm:t>
        <a:bodyPr/>
        <a:lstStyle/>
        <a:p>
          <a:endParaRPr lang="en-US"/>
        </a:p>
      </dgm:t>
    </dgm:pt>
    <dgm:pt modelId="{87798153-A02D-41A8-893D-AE4B8C95B83D}">
      <dgm:prSet phldrT="[Text]" custT="1"/>
      <dgm:spPr/>
      <dgm:t>
        <a:bodyPr/>
        <a:lstStyle/>
        <a:p>
          <a:r>
            <a:rPr lang="en-US" sz="1800" dirty="0" smtClean="0">
              <a:latin typeface="HelveticaNeueLT Std Cn" panose="020B0706030502030204" pitchFamily="34" charset="0"/>
            </a:rPr>
            <a:t>Apply By</a:t>
          </a:r>
        </a:p>
        <a:p>
          <a:r>
            <a:rPr lang="en-US" sz="1800" dirty="0" smtClean="0">
              <a:latin typeface="HelveticaNeueLT Std Cn" panose="020B0706030502030204" pitchFamily="34" charset="0"/>
            </a:rPr>
            <a:t> October 1st</a:t>
          </a:r>
          <a:endParaRPr lang="en-US" sz="1800" dirty="0">
            <a:latin typeface="HelveticaNeueLT Std Cn" panose="020B0706030502030204" pitchFamily="34" charset="0"/>
          </a:endParaRPr>
        </a:p>
      </dgm:t>
    </dgm:pt>
    <dgm:pt modelId="{F36D405E-5D07-48AA-A242-7CFC2907D92A}" type="parTrans" cxnId="{3CBD47A6-748C-48F7-901B-819E24132EDF}">
      <dgm:prSet/>
      <dgm:spPr/>
      <dgm:t>
        <a:bodyPr/>
        <a:lstStyle/>
        <a:p>
          <a:endParaRPr lang="en-US"/>
        </a:p>
      </dgm:t>
    </dgm:pt>
    <dgm:pt modelId="{AE68B3F4-24C7-472F-AB70-AAD910019BDE}" type="sibTrans" cxnId="{3CBD47A6-748C-48F7-901B-819E24132EDF}">
      <dgm:prSet/>
      <dgm:spPr/>
      <dgm:t>
        <a:bodyPr/>
        <a:lstStyle/>
        <a:p>
          <a:endParaRPr lang="en-US"/>
        </a:p>
      </dgm:t>
    </dgm:pt>
    <dgm:pt modelId="{A9E74694-0511-489C-B2A8-4207A8CC820E}">
      <dgm:prSet phldrT="[Text]"/>
      <dgm:spPr/>
      <dgm:t>
        <a:bodyPr/>
        <a:lstStyle/>
        <a:p>
          <a:r>
            <a:rPr lang="en-US" dirty="0" smtClean="0">
              <a:solidFill>
                <a:srgbClr val="002855"/>
              </a:solidFill>
            </a:rPr>
            <a:t>Summer 2018</a:t>
          </a:r>
          <a:endParaRPr lang="en-US" dirty="0">
            <a:solidFill>
              <a:srgbClr val="002855"/>
            </a:solidFill>
          </a:endParaRPr>
        </a:p>
      </dgm:t>
    </dgm:pt>
    <dgm:pt modelId="{2B9B3657-3B6C-4285-BAD0-E7911B446B74}" type="parTrans" cxnId="{02853154-D517-44E5-B44C-13196EA36BCA}">
      <dgm:prSet/>
      <dgm:spPr/>
      <dgm:t>
        <a:bodyPr/>
        <a:lstStyle/>
        <a:p>
          <a:endParaRPr lang="en-US"/>
        </a:p>
      </dgm:t>
    </dgm:pt>
    <dgm:pt modelId="{E7CDB36F-D56E-4AED-999F-BC1CF8D13137}" type="sibTrans" cxnId="{02853154-D517-44E5-B44C-13196EA36BCA}">
      <dgm:prSet/>
      <dgm:spPr/>
      <dgm:t>
        <a:bodyPr/>
        <a:lstStyle/>
        <a:p>
          <a:endParaRPr lang="en-US"/>
        </a:p>
      </dgm:t>
    </dgm:pt>
    <dgm:pt modelId="{80AC9570-61D3-4D2B-90BA-27B925C2B528}">
      <dgm:prSet phldrT="[Text]" custT="1"/>
      <dgm:spPr/>
      <dgm:t>
        <a:bodyPr/>
        <a:lstStyle/>
        <a:p>
          <a:r>
            <a:rPr lang="en-US" sz="1800" dirty="0" smtClean="0">
              <a:latin typeface="HelveticaNeueLT Std Cn" panose="020B0706030502030204" pitchFamily="34" charset="0"/>
            </a:rPr>
            <a:t>Apply By: </a:t>
          </a:r>
        </a:p>
        <a:p>
          <a:r>
            <a:rPr lang="en-US" sz="1800" dirty="0" smtClean="0">
              <a:latin typeface="HelveticaNeueLT Std Cn" panose="020B0706030502030204" pitchFamily="34" charset="0"/>
            </a:rPr>
            <a:t>February 15</a:t>
          </a:r>
          <a:r>
            <a:rPr lang="en-US" sz="1800" baseline="30000" dirty="0" smtClean="0">
              <a:latin typeface="HelveticaNeueLT Std Cn" panose="020B0706030502030204" pitchFamily="34" charset="0"/>
            </a:rPr>
            <a:t>th</a:t>
          </a:r>
          <a:r>
            <a:rPr lang="en-US" sz="1800" dirty="0" smtClean="0">
              <a:latin typeface="HelveticaNeueLT Std Cn" panose="020B0706030502030204" pitchFamily="34" charset="0"/>
            </a:rPr>
            <a:t>  </a:t>
          </a:r>
          <a:endParaRPr lang="en-US" sz="1800" dirty="0">
            <a:latin typeface="HelveticaNeueLT Std Cn" panose="020B0706030502030204" pitchFamily="34" charset="0"/>
          </a:endParaRPr>
        </a:p>
      </dgm:t>
    </dgm:pt>
    <dgm:pt modelId="{28518DBE-0E7F-4B22-B341-665A70FF7056}" type="parTrans" cxnId="{41F16E44-E79D-4CE8-9E7A-7104BB1AED87}">
      <dgm:prSet/>
      <dgm:spPr/>
      <dgm:t>
        <a:bodyPr/>
        <a:lstStyle/>
        <a:p>
          <a:endParaRPr lang="en-US"/>
        </a:p>
      </dgm:t>
    </dgm:pt>
    <dgm:pt modelId="{94EC4701-009C-4C5F-BD78-286484562D82}" type="sibTrans" cxnId="{41F16E44-E79D-4CE8-9E7A-7104BB1AED87}">
      <dgm:prSet/>
      <dgm:spPr/>
      <dgm:t>
        <a:bodyPr/>
        <a:lstStyle/>
        <a:p>
          <a:endParaRPr lang="en-US"/>
        </a:p>
      </dgm:t>
    </dgm:pt>
    <dgm:pt modelId="{5B2E8C6C-6320-47C5-8127-A117C2F3F927}" type="pres">
      <dgm:prSet presAssocID="{FC6D6C24-7AF3-40FD-AD29-4160FCA7CF9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450C3-CE73-4268-92B4-CFC4303A24F8}" type="pres">
      <dgm:prSet presAssocID="{A0520F97-76A2-4D70-8373-A1277B25440E}" presName="compNode" presStyleCnt="0"/>
      <dgm:spPr/>
    </dgm:pt>
    <dgm:pt modelId="{6D04E738-5D80-4899-9F8F-6241AED3D9F5}" type="pres">
      <dgm:prSet presAssocID="{A0520F97-76A2-4D70-8373-A1277B25440E}" presName="aNode" presStyleLbl="bgShp" presStyleIdx="0" presStyleCnt="3" custLinFactNeighborX="-50038" custLinFactNeighborY="-2500"/>
      <dgm:spPr/>
      <dgm:t>
        <a:bodyPr/>
        <a:lstStyle/>
        <a:p>
          <a:endParaRPr lang="en-US"/>
        </a:p>
      </dgm:t>
    </dgm:pt>
    <dgm:pt modelId="{7F63FA79-D640-49B3-B36D-01B9AFC2966F}" type="pres">
      <dgm:prSet presAssocID="{A0520F97-76A2-4D70-8373-A1277B25440E}" presName="textNode" presStyleLbl="bgShp" presStyleIdx="0" presStyleCnt="3"/>
      <dgm:spPr/>
      <dgm:t>
        <a:bodyPr/>
        <a:lstStyle/>
        <a:p>
          <a:endParaRPr lang="en-US"/>
        </a:p>
      </dgm:t>
    </dgm:pt>
    <dgm:pt modelId="{0BC229D7-4866-418F-8CA1-CB80CCE8E524}" type="pres">
      <dgm:prSet presAssocID="{A0520F97-76A2-4D70-8373-A1277B25440E}" presName="compChildNode" presStyleCnt="0"/>
      <dgm:spPr/>
    </dgm:pt>
    <dgm:pt modelId="{A89D3596-7C2E-418D-A479-6629EDEA0ABB}" type="pres">
      <dgm:prSet presAssocID="{A0520F97-76A2-4D70-8373-A1277B25440E}" presName="theInnerList" presStyleCnt="0"/>
      <dgm:spPr/>
    </dgm:pt>
    <dgm:pt modelId="{C675ECFE-3A8A-4E42-AB34-77D3B8DDE069}" type="pres">
      <dgm:prSet presAssocID="{E8A6BF7D-6A25-47B6-8373-0FBB7CD2575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7FC50F-94AC-4587-9F3B-0444ADD9E94B}" type="pres">
      <dgm:prSet presAssocID="{A0520F97-76A2-4D70-8373-A1277B25440E}" presName="aSpace" presStyleCnt="0"/>
      <dgm:spPr/>
    </dgm:pt>
    <dgm:pt modelId="{F77F18A0-98A2-41BB-9889-F5EA21344159}" type="pres">
      <dgm:prSet presAssocID="{3E9EAFEC-EDD3-4AD0-9C70-73E64436C98A}" presName="compNode" presStyleCnt="0"/>
      <dgm:spPr/>
    </dgm:pt>
    <dgm:pt modelId="{9BF6320C-6BD1-4787-9452-E867A2EDE4FC}" type="pres">
      <dgm:prSet presAssocID="{3E9EAFEC-EDD3-4AD0-9C70-73E64436C98A}" presName="aNode" presStyleLbl="bgShp" presStyleIdx="1" presStyleCnt="3"/>
      <dgm:spPr/>
      <dgm:t>
        <a:bodyPr/>
        <a:lstStyle/>
        <a:p>
          <a:endParaRPr lang="en-US"/>
        </a:p>
      </dgm:t>
    </dgm:pt>
    <dgm:pt modelId="{DFACE861-96F4-4D18-9339-71AD01DBC9DD}" type="pres">
      <dgm:prSet presAssocID="{3E9EAFEC-EDD3-4AD0-9C70-73E64436C98A}" presName="textNode" presStyleLbl="bgShp" presStyleIdx="1" presStyleCnt="3"/>
      <dgm:spPr/>
      <dgm:t>
        <a:bodyPr/>
        <a:lstStyle/>
        <a:p>
          <a:endParaRPr lang="en-US"/>
        </a:p>
      </dgm:t>
    </dgm:pt>
    <dgm:pt modelId="{52575FDA-97E6-40F7-9363-EDEA7073D970}" type="pres">
      <dgm:prSet presAssocID="{3E9EAFEC-EDD3-4AD0-9C70-73E64436C98A}" presName="compChildNode" presStyleCnt="0"/>
      <dgm:spPr/>
    </dgm:pt>
    <dgm:pt modelId="{8A11C130-7C1E-41F8-BA7E-C9CD5C553A55}" type="pres">
      <dgm:prSet presAssocID="{3E9EAFEC-EDD3-4AD0-9C70-73E64436C98A}" presName="theInnerList" presStyleCnt="0"/>
      <dgm:spPr/>
    </dgm:pt>
    <dgm:pt modelId="{8B6F1002-4844-4BE2-B679-E0731A5C9301}" type="pres">
      <dgm:prSet presAssocID="{87798153-A02D-41A8-893D-AE4B8C95B83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8E226-DCFF-44A1-89C7-665DB1300BC8}" type="pres">
      <dgm:prSet presAssocID="{3E9EAFEC-EDD3-4AD0-9C70-73E64436C98A}" presName="aSpace" presStyleCnt="0"/>
      <dgm:spPr/>
    </dgm:pt>
    <dgm:pt modelId="{051B7EE4-4079-4CC2-B49E-EA16A4090148}" type="pres">
      <dgm:prSet presAssocID="{A9E74694-0511-489C-B2A8-4207A8CC820E}" presName="compNode" presStyleCnt="0"/>
      <dgm:spPr/>
    </dgm:pt>
    <dgm:pt modelId="{58213924-D864-4A86-8852-1F92D172AAC1}" type="pres">
      <dgm:prSet presAssocID="{A9E74694-0511-489C-B2A8-4207A8CC820E}" presName="aNode" presStyleLbl="bgShp" presStyleIdx="2" presStyleCnt="3"/>
      <dgm:spPr/>
      <dgm:t>
        <a:bodyPr/>
        <a:lstStyle/>
        <a:p>
          <a:endParaRPr lang="en-US"/>
        </a:p>
      </dgm:t>
    </dgm:pt>
    <dgm:pt modelId="{BCCD8C3F-683E-426D-B165-E14EDBCB93A0}" type="pres">
      <dgm:prSet presAssocID="{A9E74694-0511-489C-B2A8-4207A8CC820E}" presName="textNode" presStyleLbl="bgShp" presStyleIdx="2" presStyleCnt="3"/>
      <dgm:spPr/>
      <dgm:t>
        <a:bodyPr/>
        <a:lstStyle/>
        <a:p>
          <a:endParaRPr lang="en-US"/>
        </a:p>
      </dgm:t>
    </dgm:pt>
    <dgm:pt modelId="{8C6E998A-AF3D-4367-AFD7-B0E27FD771C8}" type="pres">
      <dgm:prSet presAssocID="{A9E74694-0511-489C-B2A8-4207A8CC820E}" presName="compChildNode" presStyleCnt="0"/>
      <dgm:spPr/>
    </dgm:pt>
    <dgm:pt modelId="{7BE90434-5A4D-4478-B54F-80C696F26ACD}" type="pres">
      <dgm:prSet presAssocID="{A9E74694-0511-489C-B2A8-4207A8CC820E}" presName="theInnerList" presStyleCnt="0"/>
      <dgm:spPr/>
    </dgm:pt>
    <dgm:pt modelId="{630DB031-C11D-47CC-B94F-93320B5FF364}" type="pres">
      <dgm:prSet presAssocID="{80AC9570-61D3-4D2B-90BA-27B925C2B52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4B6FC5-001A-4385-B4B1-E4F5D124A69C}" type="presOf" srcId="{E8A6BF7D-6A25-47B6-8373-0FBB7CD2575B}" destId="{C675ECFE-3A8A-4E42-AB34-77D3B8DDE069}" srcOrd="0" destOrd="0" presId="urn:microsoft.com/office/officeart/2005/8/layout/lProcess2"/>
    <dgm:cxn modelId="{02853154-D517-44E5-B44C-13196EA36BCA}" srcId="{FC6D6C24-7AF3-40FD-AD29-4160FCA7CF92}" destId="{A9E74694-0511-489C-B2A8-4207A8CC820E}" srcOrd="2" destOrd="0" parTransId="{2B9B3657-3B6C-4285-BAD0-E7911B446B74}" sibTransId="{E7CDB36F-D56E-4AED-999F-BC1CF8D13137}"/>
    <dgm:cxn modelId="{2AB01DD6-E584-4F77-97DC-CDFFB8F5D401}" type="presOf" srcId="{87798153-A02D-41A8-893D-AE4B8C95B83D}" destId="{8B6F1002-4844-4BE2-B679-E0731A5C9301}" srcOrd="0" destOrd="0" presId="urn:microsoft.com/office/officeart/2005/8/layout/lProcess2"/>
    <dgm:cxn modelId="{B87FC30F-B195-46AA-BF78-03FA4538350C}" type="presOf" srcId="{3E9EAFEC-EDD3-4AD0-9C70-73E64436C98A}" destId="{9BF6320C-6BD1-4787-9452-E867A2EDE4FC}" srcOrd="0" destOrd="0" presId="urn:microsoft.com/office/officeart/2005/8/layout/lProcess2"/>
    <dgm:cxn modelId="{AA292B14-00B8-472E-A865-0EC18771EE87}" type="presOf" srcId="{80AC9570-61D3-4D2B-90BA-27B925C2B528}" destId="{630DB031-C11D-47CC-B94F-93320B5FF364}" srcOrd="0" destOrd="0" presId="urn:microsoft.com/office/officeart/2005/8/layout/lProcess2"/>
    <dgm:cxn modelId="{21476675-20A4-447E-8F05-9F2CBD11D925}" srcId="{FC6D6C24-7AF3-40FD-AD29-4160FCA7CF92}" destId="{3E9EAFEC-EDD3-4AD0-9C70-73E64436C98A}" srcOrd="1" destOrd="0" parTransId="{57B189AB-0035-48EF-B878-6923AE7A3099}" sibTransId="{C59EB568-9269-4E3F-903C-90EE1686D4EC}"/>
    <dgm:cxn modelId="{54B959AE-78B9-4DC8-94EA-43F40AD2B4BC}" type="presOf" srcId="{3E9EAFEC-EDD3-4AD0-9C70-73E64436C98A}" destId="{DFACE861-96F4-4D18-9339-71AD01DBC9DD}" srcOrd="1" destOrd="0" presId="urn:microsoft.com/office/officeart/2005/8/layout/lProcess2"/>
    <dgm:cxn modelId="{FDDF9537-20C1-4A6B-B844-4E3E4FC82343}" type="presOf" srcId="{FC6D6C24-7AF3-40FD-AD29-4160FCA7CF92}" destId="{5B2E8C6C-6320-47C5-8127-A117C2F3F927}" srcOrd="0" destOrd="0" presId="urn:microsoft.com/office/officeart/2005/8/layout/lProcess2"/>
    <dgm:cxn modelId="{3CBD47A6-748C-48F7-901B-819E24132EDF}" srcId="{3E9EAFEC-EDD3-4AD0-9C70-73E64436C98A}" destId="{87798153-A02D-41A8-893D-AE4B8C95B83D}" srcOrd="0" destOrd="0" parTransId="{F36D405E-5D07-48AA-A242-7CFC2907D92A}" sibTransId="{AE68B3F4-24C7-472F-AB70-AAD910019BDE}"/>
    <dgm:cxn modelId="{C850CC04-5F53-4078-BA77-01FDAA2333CE}" srcId="{FC6D6C24-7AF3-40FD-AD29-4160FCA7CF92}" destId="{A0520F97-76A2-4D70-8373-A1277B25440E}" srcOrd="0" destOrd="0" parTransId="{02E81558-44D9-409B-B880-2703D108C34B}" sibTransId="{81FF50E7-C28D-4CAC-910B-C4FD7FDE1AEF}"/>
    <dgm:cxn modelId="{918AE0E6-E1DC-449C-A4C2-18FD83E8B42A}" type="presOf" srcId="{A9E74694-0511-489C-B2A8-4207A8CC820E}" destId="{58213924-D864-4A86-8852-1F92D172AAC1}" srcOrd="0" destOrd="0" presId="urn:microsoft.com/office/officeart/2005/8/layout/lProcess2"/>
    <dgm:cxn modelId="{6D8145F4-820E-4996-AB5B-54E2E1DA0D8B}" type="presOf" srcId="{A9E74694-0511-489C-B2A8-4207A8CC820E}" destId="{BCCD8C3F-683E-426D-B165-E14EDBCB93A0}" srcOrd="1" destOrd="0" presId="urn:microsoft.com/office/officeart/2005/8/layout/lProcess2"/>
    <dgm:cxn modelId="{FE624234-6CB1-4A81-835A-00E4512E9372}" srcId="{A0520F97-76A2-4D70-8373-A1277B25440E}" destId="{E8A6BF7D-6A25-47B6-8373-0FBB7CD2575B}" srcOrd="0" destOrd="0" parTransId="{81D315DF-C2AC-48B2-A704-52A0A24BEA5F}" sibTransId="{33DE93BD-C15F-4447-AC9F-F8675543FB11}"/>
    <dgm:cxn modelId="{41F16E44-E79D-4CE8-9E7A-7104BB1AED87}" srcId="{A9E74694-0511-489C-B2A8-4207A8CC820E}" destId="{80AC9570-61D3-4D2B-90BA-27B925C2B528}" srcOrd="0" destOrd="0" parTransId="{28518DBE-0E7F-4B22-B341-665A70FF7056}" sibTransId="{94EC4701-009C-4C5F-BD78-286484562D82}"/>
    <dgm:cxn modelId="{6D6D4017-0978-4C94-A2CD-2FE7765E40B2}" type="presOf" srcId="{A0520F97-76A2-4D70-8373-A1277B25440E}" destId="{6D04E738-5D80-4899-9F8F-6241AED3D9F5}" srcOrd="0" destOrd="0" presId="urn:microsoft.com/office/officeart/2005/8/layout/lProcess2"/>
    <dgm:cxn modelId="{903F191F-8636-4790-B788-CAF6505C79C9}" type="presOf" srcId="{A0520F97-76A2-4D70-8373-A1277B25440E}" destId="{7F63FA79-D640-49B3-B36D-01B9AFC2966F}" srcOrd="1" destOrd="0" presId="urn:microsoft.com/office/officeart/2005/8/layout/lProcess2"/>
    <dgm:cxn modelId="{0566E529-3119-480F-B6E5-629FEF52A186}" type="presParOf" srcId="{5B2E8C6C-6320-47C5-8127-A117C2F3F927}" destId="{F6C450C3-CE73-4268-92B4-CFC4303A24F8}" srcOrd="0" destOrd="0" presId="urn:microsoft.com/office/officeart/2005/8/layout/lProcess2"/>
    <dgm:cxn modelId="{B3C81A68-EB78-422D-8AF4-3FFCFAD8007A}" type="presParOf" srcId="{F6C450C3-CE73-4268-92B4-CFC4303A24F8}" destId="{6D04E738-5D80-4899-9F8F-6241AED3D9F5}" srcOrd="0" destOrd="0" presId="urn:microsoft.com/office/officeart/2005/8/layout/lProcess2"/>
    <dgm:cxn modelId="{76470983-0F9A-45C4-A76D-18DBF1953FD8}" type="presParOf" srcId="{F6C450C3-CE73-4268-92B4-CFC4303A24F8}" destId="{7F63FA79-D640-49B3-B36D-01B9AFC2966F}" srcOrd="1" destOrd="0" presId="urn:microsoft.com/office/officeart/2005/8/layout/lProcess2"/>
    <dgm:cxn modelId="{A26B7EFB-DF5A-4D52-A917-B15E0FC352EA}" type="presParOf" srcId="{F6C450C3-CE73-4268-92B4-CFC4303A24F8}" destId="{0BC229D7-4866-418F-8CA1-CB80CCE8E524}" srcOrd="2" destOrd="0" presId="urn:microsoft.com/office/officeart/2005/8/layout/lProcess2"/>
    <dgm:cxn modelId="{9CBB6EB3-B8D4-4191-B6BA-C88CF55B372C}" type="presParOf" srcId="{0BC229D7-4866-418F-8CA1-CB80CCE8E524}" destId="{A89D3596-7C2E-418D-A479-6629EDEA0ABB}" srcOrd="0" destOrd="0" presId="urn:microsoft.com/office/officeart/2005/8/layout/lProcess2"/>
    <dgm:cxn modelId="{CADD9C7F-DE9D-45D0-8B53-F572C6FC3ADA}" type="presParOf" srcId="{A89D3596-7C2E-418D-A479-6629EDEA0ABB}" destId="{C675ECFE-3A8A-4E42-AB34-77D3B8DDE069}" srcOrd="0" destOrd="0" presId="urn:microsoft.com/office/officeart/2005/8/layout/lProcess2"/>
    <dgm:cxn modelId="{7593CE8D-B814-4AE8-A61E-227BF667CECC}" type="presParOf" srcId="{5B2E8C6C-6320-47C5-8127-A117C2F3F927}" destId="{177FC50F-94AC-4587-9F3B-0444ADD9E94B}" srcOrd="1" destOrd="0" presId="urn:microsoft.com/office/officeart/2005/8/layout/lProcess2"/>
    <dgm:cxn modelId="{8A6D5A74-5700-4B85-A11F-93A39B50D0A2}" type="presParOf" srcId="{5B2E8C6C-6320-47C5-8127-A117C2F3F927}" destId="{F77F18A0-98A2-41BB-9889-F5EA21344159}" srcOrd="2" destOrd="0" presId="urn:microsoft.com/office/officeart/2005/8/layout/lProcess2"/>
    <dgm:cxn modelId="{58613942-884D-4DF9-992B-2491B6EE0DAC}" type="presParOf" srcId="{F77F18A0-98A2-41BB-9889-F5EA21344159}" destId="{9BF6320C-6BD1-4787-9452-E867A2EDE4FC}" srcOrd="0" destOrd="0" presId="urn:microsoft.com/office/officeart/2005/8/layout/lProcess2"/>
    <dgm:cxn modelId="{031BD59A-D7A9-4B89-B497-67207D6226E4}" type="presParOf" srcId="{F77F18A0-98A2-41BB-9889-F5EA21344159}" destId="{DFACE861-96F4-4D18-9339-71AD01DBC9DD}" srcOrd="1" destOrd="0" presId="urn:microsoft.com/office/officeart/2005/8/layout/lProcess2"/>
    <dgm:cxn modelId="{0C86B95B-ADCB-4DC8-B87B-0211953E126B}" type="presParOf" srcId="{F77F18A0-98A2-41BB-9889-F5EA21344159}" destId="{52575FDA-97E6-40F7-9363-EDEA7073D970}" srcOrd="2" destOrd="0" presId="urn:microsoft.com/office/officeart/2005/8/layout/lProcess2"/>
    <dgm:cxn modelId="{0BE92303-BFA2-48C0-A141-2A001CE6B2FE}" type="presParOf" srcId="{52575FDA-97E6-40F7-9363-EDEA7073D970}" destId="{8A11C130-7C1E-41F8-BA7E-C9CD5C553A55}" srcOrd="0" destOrd="0" presId="urn:microsoft.com/office/officeart/2005/8/layout/lProcess2"/>
    <dgm:cxn modelId="{8CA7A460-A5BA-4047-8723-19DF9E0642C8}" type="presParOf" srcId="{8A11C130-7C1E-41F8-BA7E-C9CD5C553A55}" destId="{8B6F1002-4844-4BE2-B679-E0731A5C9301}" srcOrd="0" destOrd="0" presId="urn:microsoft.com/office/officeart/2005/8/layout/lProcess2"/>
    <dgm:cxn modelId="{533F8C1B-B2C5-41C7-9065-F31B423D0E58}" type="presParOf" srcId="{5B2E8C6C-6320-47C5-8127-A117C2F3F927}" destId="{2DA8E226-DCFF-44A1-89C7-665DB1300BC8}" srcOrd="3" destOrd="0" presId="urn:microsoft.com/office/officeart/2005/8/layout/lProcess2"/>
    <dgm:cxn modelId="{3B6BA8D0-3DB1-4FCE-B548-FEEC9A7CF5FE}" type="presParOf" srcId="{5B2E8C6C-6320-47C5-8127-A117C2F3F927}" destId="{051B7EE4-4079-4CC2-B49E-EA16A4090148}" srcOrd="4" destOrd="0" presId="urn:microsoft.com/office/officeart/2005/8/layout/lProcess2"/>
    <dgm:cxn modelId="{FE417800-89C7-4C04-B12C-E53EA8820621}" type="presParOf" srcId="{051B7EE4-4079-4CC2-B49E-EA16A4090148}" destId="{58213924-D864-4A86-8852-1F92D172AAC1}" srcOrd="0" destOrd="0" presId="urn:microsoft.com/office/officeart/2005/8/layout/lProcess2"/>
    <dgm:cxn modelId="{8398F802-C8DB-44E6-A328-FF598CB378B9}" type="presParOf" srcId="{051B7EE4-4079-4CC2-B49E-EA16A4090148}" destId="{BCCD8C3F-683E-426D-B165-E14EDBCB93A0}" srcOrd="1" destOrd="0" presId="urn:microsoft.com/office/officeart/2005/8/layout/lProcess2"/>
    <dgm:cxn modelId="{7A95AE11-B502-4378-B4E7-405A85DA8EE7}" type="presParOf" srcId="{051B7EE4-4079-4CC2-B49E-EA16A4090148}" destId="{8C6E998A-AF3D-4367-AFD7-B0E27FD771C8}" srcOrd="2" destOrd="0" presId="urn:microsoft.com/office/officeart/2005/8/layout/lProcess2"/>
    <dgm:cxn modelId="{3693DDC9-1E51-4446-903A-E414B3B5CAF6}" type="presParOf" srcId="{8C6E998A-AF3D-4367-AFD7-B0E27FD771C8}" destId="{7BE90434-5A4D-4478-B54F-80C696F26ACD}" srcOrd="0" destOrd="0" presId="urn:microsoft.com/office/officeart/2005/8/layout/lProcess2"/>
    <dgm:cxn modelId="{4D6EC202-4DE5-4014-ABFA-806CF4421097}" type="presParOf" srcId="{7BE90434-5A4D-4478-B54F-80C696F26ACD}" destId="{630DB031-C11D-47CC-B94F-93320B5FF36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411D9B-94E6-4124-A87E-ED2FE635526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874EB1-5228-45C8-A87E-06442AD8F60F}">
      <dgm:prSet phldrT="[Text]" phldr="1"/>
      <dgm:spPr>
        <a:gradFill flip="none" rotWithShape="1">
          <a:gsLst>
            <a:gs pos="86724">
              <a:srgbClr val="002060"/>
            </a:gs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endParaRPr lang="en-US" dirty="0"/>
        </a:p>
      </dgm:t>
    </dgm:pt>
    <dgm:pt modelId="{2B6D8F13-7089-46FD-8FFF-936AA9F37E61}" type="parTrans" cxnId="{E00954AF-5B9A-409B-8B50-74650FC5E455}">
      <dgm:prSet/>
      <dgm:spPr/>
      <dgm:t>
        <a:bodyPr/>
        <a:lstStyle/>
        <a:p>
          <a:endParaRPr lang="en-US"/>
        </a:p>
      </dgm:t>
    </dgm:pt>
    <dgm:pt modelId="{4CC82C3A-5B31-431A-9F22-5E075AAFC6AC}" type="sibTrans" cxnId="{E00954AF-5B9A-409B-8B50-74650FC5E455}">
      <dgm:prSet/>
      <dgm:spPr/>
      <dgm:t>
        <a:bodyPr/>
        <a:lstStyle/>
        <a:p>
          <a:endParaRPr lang="en-US"/>
        </a:p>
      </dgm:t>
    </dgm:pt>
    <dgm:pt modelId="{CB088307-FE36-42DD-A67D-DCA33C5B5480}">
      <dgm:prSet phldrT="[Text]" custT="1"/>
      <dgm:spPr/>
      <dgm:t>
        <a:bodyPr/>
        <a:lstStyle/>
        <a:p>
          <a:r>
            <a:rPr lang="en-US" sz="35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Molly</a:t>
          </a:r>
          <a:r>
            <a:rPr lang="en-US" sz="3500" b="1" dirty="0" smtClean="0">
              <a:solidFill>
                <a:srgbClr val="002855"/>
              </a:solidFill>
            </a:rPr>
            <a:t> </a:t>
          </a:r>
          <a:r>
            <a:rPr lang="en-US" sz="35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Roush</a:t>
          </a:r>
        </a:p>
        <a:p>
          <a:r>
            <a:rPr lang="en-US" sz="16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International Admissions Counselor</a:t>
          </a:r>
          <a:endParaRPr lang="en-US" sz="1600" b="1" dirty="0">
            <a:solidFill>
              <a:srgbClr val="002855"/>
            </a:solidFill>
            <a:latin typeface="HelveticaNeueLT Std Cn" panose="020B0706030502030204" pitchFamily="34" charset="0"/>
          </a:endParaRPr>
        </a:p>
      </dgm:t>
    </dgm:pt>
    <dgm:pt modelId="{F1146C10-5961-47F7-B73D-7376C16CCECD}" type="parTrans" cxnId="{C7BF21B7-EF43-43C1-9E4E-949EA6A954AE}">
      <dgm:prSet/>
      <dgm:spPr/>
      <dgm:t>
        <a:bodyPr/>
        <a:lstStyle/>
        <a:p>
          <a:endParaRPr lang="en-US"/>
        </a:p>
      </dgm:t>
    </dgm:pt>
    <dgm:pt modelId="{4638884D-E40E-47CE-B4C7-57A72DC93B23}" type="sibTrans" cxnId="{C7BF21B7-EF43-43C1-9E4E-949EA6A954AE}">
      <dgm:prSet/>
      <dgm:spPr/>
      <dgm:t>
        <a:bodyPr/>
        <a:lstStyle/>
        <a:p>
          <a:endParaRPr lang="en-US"/>
        </a:p>
      </dgm:t>
    </dgm:pt>
    <dgm:pt modelId="{0D71B7BE-CE3B-48A3-BBF7-78F974C8306C}">
      <dgm:prSet phldrT="[Text]" custT="1"/>
      <dgm:spPr/>
      <dgm:t>
        <a:bodyPr/>
        <a:lstStyle/>
        <a:p>
          <a:endParaRPr lang="en-US" sz="2200" dirty="0" smtClean="0"/>
        </a:p>
      </dgm:t>
    </dgm:pt>
    <dgm:pt modelId="{CDAD95A1-C168-4FA9-9630-01B85DDB89E7}" type="parTrans" cxnId="{9E7082B7-6857-4366-B938-3A5879D493C6}">
      <dgm:prSet/>
      <dgm:spPr/>
      <dgm:t>
        <a:bodyPr/>
        <a:lstStyle/>
        <a:p>
          <a:endParaRPr lang="en-US"/>
        </a:p>
      </dgm:t>
    </dgm:pt>
    <dgm:pt modelId="{913A8CDC-6E55-4514-9C0A-76BA82F338F6}" type="sibTrans" cxnId="{9E7082B7-6857-4366-B938-3A5879D493C6}">
      <dgm:prSet/>
      <dgm:spPr/>
      <dgm:t>
        <a:bodyPr/>
        <a:lstStyle/>
        <a:p>
          <a:endParaRPr lang="en-US"/>
        </a:p>
      </dgm:t>
    </dgm:pt>
    <dgm:pt modelId="{D2BC70FD-CEC5-4653-A443-3DD15761DD7B}">
      <dgm:prSet phldrT="[Text]"/>
      <dgm:spPr/>
      <dgm:t>
        <a:bodyPr/>
        <a:lstStyle/>
        <a:p>
          <a:r>
            <a:rPr lang="en-US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Molly.Roush@mail.wvu.edu</a:t>
          </a:r>
        </a:p>
        <a:p>
          <a:r>
            <a:rPr lang="en-US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Office: +1 304 239 3622</a:t>
          </a:r>
        </a:p>
        <a:p>
          <a:r>
            <a:rPr lang="en-US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Mobile &amp; WhatsApp: +1 304 692 1181 </a:t>
          </a:r>
          <a:endParaRPr lang="en-US" b="1" dirty="0">
            <a:solidFill>
              <a:srgbClr val="002855"/>
            </a:solidFill>
            <a:latin typeface="HelveticaNeueLT Std Cn" panose="020B0706030502030204" pitchFamily="34" charset="0"/>
          </a:endParaRPr>
        </a:p>
      </dgm:t>
    </dgm:pt>
    <dgm:pt modelId="{7FF5D443-7056-4BE2-8999-68675FB58B95}" type="parTrans" cxnId="{622DB456-DE2B-4C5D-BFDC-FDA7D439B412}">
      <dgm:prSet/>
      <dgm:spPr/>
      <dgm:t>
        <a:bodyPr/>
        <a:lstStyle/>
        <a:p>
          <a:endParaRPr lang="en-US"/>
        </a:p>
      </dgm:t>
    </dgm:pt>
    <dgm:pt modelId="{2D4224F8-4709-44E9-B530-67F8D626B950}" type="sibTrans" cxnId="{622DB456-DE2B-4C5D-BFDC-FDA7D439B412}">
      <dgm:prSet/>
      <dgm:spPr/>
      <dgm:t>
        <a:bodyPr/>
        <a:lstStyle/>
        <a:p>
          <a:endParaRPr lang="en-US"/>
        </a:p>
      </dgm:t>
    </dgm:pt>
    <dgm:pt modelId="{1E26122D-A5E5-4C43-9570-40364F2DD5CD}" type="pres">
      <dgm:prSet presAssocID="{1B411D9B-94E6-4124-A87E-ED2FE635526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11CA4C4-D0D9-46E6-A980-204F024D710E}" type="pres">
      <dgm:prSet presAssocID="{0C874EB1-5228-45C8-A87E-06442AD8F60F}" presName="thickLine" presStyleLbl="alignNode1" presStyleIdx="0" presStyleCnt="1"/>
      <dgm:spPr/>
    </dgm:pt>
    <dgm:pt modelId="{C6906390-BC88-48B7-B120-DFBFF63D16BB}" type="pres">
      <dgm:prSet presAssocID="{0C874EB1-5228-45C8-A87E-06442AD8F60F}" presName="horz1" presStyleCnt="0"/>
      <dgm:spPr/>
    </dgm:pt>
    <dgm:pt modelId="{5F5504B8-45DD-42B5-A4BB-1E3F168DD2D7}" type="pres">
      <dgm:prSet presAssocID="{0C874EB1-5228-45C8-A87E-06442AD8F60F}" presName="tx1" presStyleLbl="revTx" presStyleIdx="0" presStyleCnt="4"/>
      <dgm:spPr/>
      <dgm:t>
        <a:bodyPr/>
        <a:lstStyle/>
        <a:p>
          <a:endParaRPr lang="en-US"/>
        </a:p>
      </dgm:t>
    </dgm:pt>
    <dgm:pt modelId="{3611B356-A6BE-4314-A5D2-B2BF6CE7AAFD}" type="pres">
      <dgm:prSet presAssocID="{0C874EB1-5228-45C8-A87E-06442AD8F60F}" presName="vert1" presStyleCnt="0"/>
      <dgm:spPr/>
    </dgm:pt>
    <dgm:pt modelId="{134A982B-B80E-496B-A928-49A46F3E98C2}" type="pres">
      <dgm:prSet presAssocID="{CB088307-FE36-42DD-A67D-DCA33C5B5480}" presName="vertSpace2a" presStyleCnt="0"/>
      <dgm:spPr/>
    </dgm:pt>
    <dgm:pt modelId="{EDA7342C-59F8-4526-949B-9DB723157750}" type="pres">
      <dgm:prSet presAssocID="{CB088307-FE36-42DD-A67D-DCA33C5B5480}" presName="horz2" presStyleCnt="0"/>
      <dgm:spPr/>
    </dgm:pt>
    <dgm:pt modelId="{BE5DF0B0-7D93-4AC1-894E-7FE4F65F7E6B}" type="pres">
      <dgm:prSet presAssocID="{CB088307-FE36-42DD-A67D-DCA33C5B5480}" presName="horzSpace2" presStyleCnt="0"/>
      <dgm:spPr/>
    </dgm:pt>
    <dgm:pt modelId="{D1EEE04A-4B74-4A18-A8AF-1EC01B8B62EA}" type="pres">
      <dgm:prSet presAssocID="{CB088307-FE36-42DD-A67D-DCA33C5B5480}" presName="tx2" presStyleLbl="revTx" presStyleIdx="1" presStyleCnt="4" custScaleY="121681"/>
      <dgm:spPr/>
      <dgm:t>
        <a:bodyPr/>
        <a:lstStyle/>
        <a:p>
          <a:endParaRPr lang="en-US"/>
        </a:p>
      </dgm:t>
    </dgm:pt>
    <dgm:pt modelId="{C91C0908-8DB6-4AD1-A1D0-527E806181C6}" type="pres">
      <dgm:prSet presAssocID="{CB088307-FE36-42DD-A67D-DCA33C5B5480}" presName="vert2" presStyleCnt="0"/>
      <dgm:spPr/>
    </dgm:pt>
    <dgm:pt modelId="{C1C7592D-6216-4B9B-85A7-00FBF37C3FA9}" type="pres">
      <dgm:prSet presAssocID="{CB088307-FE36-42DD-A67D-DCA33C5B5480}" presName="thinLine2b" presStyleLbl="callout" presStyleIdx="0" presStyleCnt="3"/>
      <dgm:spPr/>
    </dgm:pt>
    <dgm:pt modelId="{A8DD2C3B-BF51-4547-84F6-16A97D9B4258}" type="pres">
      <dgm:prSet presAssocID="{CB088307-FE36-42DD-A67D-DCA33C5B5480}" presName="vertSpace2b" presStyleCnt="0"/>
      <dgm:spPr/>
    </dgm:pt>
    <dgm:pt modelId="{9AD6C332-4CB1-4823-B75F-D660A910CF0F}" type="pres">
      <dgm:prSet presAssocID="{0D71B7BE-CE3B-48A3-BBF7-78F974C8306C}" presName="horz2" presStyleCnt="0"/>
      <dgm:spPr/>
    </dgm:pt>
    <dgm:pt modelId="{E99953CA-8C18-4A80-BBD3-D217A101011B}" type="pres">
      <dgm:prSet presAssocID="{0D71B7BE-CE3B-48A3-BBF7-78F974C8306C}" presName="horzSpace2" presStyleCnt="0"/>
      <dgm:spPr/>
    </dgm:pt>
    <dgm:pt modelId="{C6524A2F-E94A-4B27-ABC1-511D2465945A}" type="pres">
      <dgm:prSet presAssocID="{0D71B7BE-CE3B-48A3-BBF7-78F974C8306C}" presName="tx2" presStyleLbl="revTx" presStyleIdx="2" presStyleCnt="4"/>
      <dgm:spPr/>
      <dgm:t>
        <a:bodyPr/>
        <a:lstStyle/>
        <a:p>
          <a:endParaRPr lang="en-US"/>
        </a:p>
      </dgm:t>
    </dgm:pt>
    <dgm:pt modelId="{B7F8ECD8-EA00-484D-9693-91BAD259AB23}" type="pres">
      <dgm:prSet presAssocID="{0D71B7BE-CE3B-48A3-BBF7-78F974C8306C}" presName="vert2" presStyleCnt="0"/>
      <dgm:spPr/>
    </dgm:pt>
    <dgm:pt modelId="{8A4577BD-A23D-45C1-9D9D-1394A0177C58}" type="pres">
      <dgm:prSet presAssocID="{0D71B7BE-CE3B-48A3-BBF7-78F974C8306C}" presName="thinLine2b" presStyleLbl="callout" presStyleIdx="1" presStyleCnt="3"/>
      <dgm:spPr/>
    </dgm:pt>
    <dgm:pt modelId="{5A6F7935-65B1-4CE3-B423-BD99D3FF6459}" type="pres">
      <dgm:prSet presAssocID="{0D71B7BE-CE3B-48A3-BBF7-78F974C8306C}" presName="vertSpace2b" presStyleCnt="0"/>
      <dgm:spPr/>
    </dgm:pt>
    <dgm:pt modelId="{6FD9D195-D2BA-47E4-80E0-6690AFF11D88}" type="pres">
      <dgm:prSet presAssocID="{D2BC70FD-CEC5-4653-A443-3DD15761DD7B}" presName="horz2" presStyleCnt="0"/>
      <dgm:spPr/>
    </dgm:pt>
    <dgm:pt modelId="{B6C58990-5BBC-4E38-98DD-B5104ECA0439}" type="pres">
      <dgm:prSet presAssocID="{D2BC70FD-CEC5-4653-A443-3DD15761DD7B}" presName="horzSpace2" presStyleCnt="0"/>
      <dgm:spPr/>
    </dgm:pt>
    <dgm:pt modelId="{8C752FCF-1248-46C2-A2AB-35C25E8D4E0A}" type="pres">
      <dgm:prSet presAssocID="{D2BC70FD-CEC5-4653-A443-3DD15761DD7B}" presName="tx2" presStyleLbl="revTx" presStyleIdx="3" presStyleCnt="4" custScaleY="195102"/>
      <dgm:spPr/>
      <dgm:t>
        <a:bodyPr/>
        <a:lstStyle/>
        <a:p>
          <a:endParaRPr lang="en-US"/>
        </a:p>
      </dgm:t>
    </dgm:pt>
    <dgm:pt modelId="{C40BA6DA-1EA2-4909-BF21-B9CA2A084966}" type="pres">
      <dgm:prSet presAssocID="{D2BC70FD-CEC5-4653-A443-3DD15761DD7B}" presName="vert2" presStyleCnt="0"/>
      <dgm:spPr/>
    </dgm:pt>
    <dgm:pt modelId="{A58662A4-F5B1-4091-ABEE-27BCB99E75CD}" type="pres">
      <dgm:prSet presAssocID="{D2BC70FD-CEC5-4653-A443-3DD15761DD7B}" presName="thinLine2b" presStyleLbl="callout" presStyleIdx="2" presStyleCnt="3"/>
      <dgm:spPr/>
    </dgm:pt>
    <dgm:pt modelId="{A9889086-B8B7-4261-8B17-3E6E37D27C71}" type="pres">
      <dgm:prSet presAssocID="{D2BC70FD-CEC5-4653-A443-3DD15761DD7B}" presName="vertSpace2b" presStyleCnt="0"/>
      <dgm:spPr/>
    </dgm:pt>
  </dgm:ptLst>
  <dgm:cxnLst>
    <dgm:cxn modelId="{30CC9429-7C21-451C-89D8-A409DFAF23E6}" type="presOf" srcId="{D2BC70FD-CEC5-4653-A443-3DD15761DD7B}" destId="{8C752FCF-1248-46C2-A2AB-35C25E8D4E0A}" srcOrd="0" destOrd="0" presId="urn:microsoft.com/office/officeart/2008/layout/LinedList"/>
    <dgm:cxn modelId="{2181C1B8-2D60-49EA-B667-50C91C014A4C}" type="presOf" srcId="{0D71B7BE-CE3B-48A3-BBF7-78F974C8306C}" destId="{C6524A2F-E94A-4B27-ABC1-511D2465945A}" srcOrd="0" destOrd="0" presId="urn:microsoft.com/office/officeart/2008/layout/LinedList"/>
    <dgm:cxn modelId="{9E7082B7-6857-4366-B938-3A5879D493C6}" srcId="{0C874EB1-5228-45C8-A87E-06442AD8F60F}" destId="{0D71B7BE-CE3B-48A3-BBF7-78F974C8306C}" srcOrd="1" destOrd="0" parTransId="{CDAD95A1-C168-4FA9-9630-01B85DDB89E7}" sibTransId="{913A8CDC-6E55-4514-9C0A-76BA82F338F6}"/>
    <dgm:cxn modelId="{FCA8F24C-7DD3-4AE7-9D72-D46FFF8A5725}" type="presOf" srcId="{CB088307-FE36-42DD-A67D-DCA33C5B5480}" destId="{D1EEE04A-4B74-4A18-A8AF-1EC01B8B62EA}" srcOrd="0" destOrd="0" presId="urn:microsoft.com/office/officeart/2008/layout/LinedList"/>
    <dgm:cxn modelId="{E00954AF-5B9A-409B-8B50-74650FC5E455}" srcId="{1B411D9B-94E6-4124-A87E-ED2FE635526C}" destId="{0C874EB1-5228-45C8-A87E-06442AD8F60F}" srcOrd="0" destOrd="0" parTransId="{2B6D8F13-7089-46FD-8FFF-936AA9F37E61}" sibTransId="{4CC82C3A-5B31-431A-9F22-5E075AAFC6AC}"/>
    <dgm:cxn modelId="{C7BF21B7-EF43-43C1-9E4E-949EA6A954AE}" srcId="{0C874EB1-5228-45C8-A87E-06442AD8F60F}" destId="{CB088307-FE36-42DD-A67D-DCA33C5B5480}" srcOrd="0" destOrd="0" parTransId="{F1146C10-5961-47F7-B73D-7376C16CCECD}" sibTransId="{4638884D-E40E-47CE-B4C7-57A72DC93B23}"/>
    <dgm:cxn modelId="{622DB456-DE2B-4C5D-BFDC-FDA7D439B412}" srcId="{0C874EB1-5228-45C8-A87E-06442AD8F60F}" destId="{D2BC70FD-CEC5-4653-A443-3DD15761DD7B}" srcOrd="2" destOrd="0" parTransId="{7FF5D443-7056-4BE2-8999-68675FB58B95}" sibTransId="{2D4224F8-4709-44E9-B530-67F8D626B950}"/>
    <dgm:cxn modelId="{C50EC861-1FC5-4CEC-996E-A4724376C9FF}" type="presOf" srcId="{0C874EB1-5228-45C8-A87E-06442AD8F60F}" destId="{5F5504B8-45DD-42B5-A4BB-1E3F168DD2D7}" srcOrd="0" destOrd="0" presId="urn:microsoft.com/office/officeart/2008/layout/LinedList"/>
    <dgm:cxn modelId="{17648F18-5451-4F1A-8F35-D6FB504DA62D}" type="presOf" srcId="{1B411D9B-94E6-4124-A87E-ED2FE635526C}" destId="{1E26122D-A5E5-4C43-9570-40364F2DD5CD}" srcOrd="0" destOrd="0" presId="urn:microsoft.com/office/officeart/2008/layout/LinedList"/>
    <dgm:cxn modelId="{F9F0B047-0E38-4F48-B217-804994D0AE7C}" type="presParOf" srcId="{1E26122D-A5E5-4C43-9570-40364F2DD5CD}" destId="{711CA4C4-D0D9-46E6-A980-204F024D710E}" srcOrd="0" destOrd="0" presId="urn:microsoft.com/office/officeart/2008/layout/LinedList"/>
    <dgm:cxn modelId="{B19A2F08-982D-4210-B12C-1743F4F5886C}" type="presParOf" srcId="{1E26122D-A5E5-4C43-9570-40364F2DD5CD}" destId="{C6906390-BC88-48B7-B120-DFBFF63D16BB}" srcOrd="1" destOrd="0" presId="urn:microsoft.com/office/officeart/2008/layout/LinedList"/>
    <dgm:cxn modelId="{44C0D6A4-92AD-4E5D-A68E-68EBCF234D35}" type="presParOf" srcId="{C6906390-BC88-48B7-B120-DFBFF63D16BB}" destId="{5F5504B8-45DD-42B5-A4BB-1E3F168DD2D7}" srcOrd="0" destOrd="0" presId="urn:microsoft.com/office/officeart/2008/layout/LinedList"/>
    <dgm:cxn modelId="{514115BB-558C-49F0-A020-1989FD798FFC}" type="presParOf" srcId="{C6906390-BC88-48B7-B120-DFBFF63D16BB}" destId="{3611B356-A6BE-4314-A5D2-B2BF6CE7AAFD}" srcOrd="1" destOrd="0" presId="urn:microsoft.com/office/officeart/2008/layout/LinedList"/>
    <dgm:cxn modelId="{BB868F6A-D1BD-43D0-81D2-F9E8FB8F7CA6}" type="presParOf" srcId="{3611B356-A6BE-4314-A5D2-B2BF6CE7AAFD}" destId="{134A982B-B80E-496B-A928-49A46F3E98C2}" srcOrd="0" destOrd="0" presId="urn:microsoft.com/office/officeart/2008/layout/LinedList"/>
    <dgm:cxn modelId="{22C5C785-F57B-48FC-9C42-2A3366442071}" type="presParOf" srcId="{3611B356-A6BE-4314-A5D2-B2BF6CE7AAFD}" destId="{EDA7342C-59F8-4526-949B-9DB723157750}" srcOrd="1" destOrd="0" presId="urn:microsoft.com/office/officeart/2008/layout/LinedList"/>
    <dgm:cxn modelId="{28CA647F-A57F-4E5D-8D49-E8680D64CE6E}" type="presParOf" srcId="{EDA7342C-59F8-4526-949B-9DB723157750}" destId="{BE5DF0B0-7D93-4AC1-894E-7FE4F65F7E6B}" srcOrd="0" destOrd="0" presId="urn:microsoft.com/office/officeart/2008/layout/LinedList"/>
    <dgm:cxn modelId="{6C635CCD-BACA-4EC1-A6B1-1BC419D9098E}" type="presParOf" srcId="{EDA7342C-59F8-4526-949B-9DB723157750}" destId="{D1EEE04A-4B74-4A18-A8AF-1EC01B8B62EA}" srcOrd="1" destOrd="0" presId="urn:microsoft.com/office/officeart/2008/layout/LinedList"/>
    <dgm:cxn modelId="{E5439508-8EB0-4CB8-A4B5-74FEEB4E1E54}" type="presParOf" srcId="{EDA7342C-59F8-4526-949B-9DB723157750}" destId="{C91C0908-8DB6-4AD1-A1D0-527E806181C6}" srcOrd="2" destOrd="0" presId="urn:microsoft.com/office/officeart/2008/layout/LinedList"/>
    <dgm:cxn modelId="{7EEEE45C-6339-4364-B5A7-7AB43729BEE8}" type="presParOf" srcId="{3611B356-A6BE-4314-A5D2-B2BF6CE7AAFD}" destId="{C1C7592D-6216-4B9B-85A7-00FBF37C3FA9}" srcOrd="2" destOrd="0" presId="urn:microsoft.com/office/officeart/2008/layout/LinedList"/>
    <dgm:cxn modelId="{F690DFF5-C4B0-4C51-B775-BB7A05CDA9E2}" type="presParOf" srcId="{3611B356-A6BE-4314-A5D2-B2BF6CE7AAFD}" destId="{A8DD2C3B-BF51-4547-84F6-16A97D9B4258}" srcOrd="3" destOrd="0" presId="urn:microsoft.com/office/officeart/2008/layout/LinedList"/>
    <dgm:cxn modelId="{D9EC27E0-C443-4985-8614-430810CB8098}" type="presParOf" srcId="{3611B356-A6BE-4314-A5D2-B2BF6CE7AAFD}" destId="{9AD6C332-4CB1-4823-B75F-D660A910CF0F}" srcOrd="4" destOrd="0" presId="urn:microsoft.com/office/officeart/2008/layout/LinedList"/>
    <dgm:cxn modelId="{441E11F1-1671-4F42-9A62-BFD408942E80}" type="presParOf" srcId="{9AD6C332-4CB1-4823-B75F-D660A910CF0F}" destId="{E99953CA-8C18-4A80-BBD3-D217A101011B}" srcOrd="0" destOrd="0" presId="urn:microsoft.com/office/officeart/2008/layout/LinedList"/>
    <dgm:cxn modelId="{6412D3F5-CC85-4CEB-A0D2-241EFBFFA386}" type="presParOf" srcId="{9AD6C332-4CB1-4823-B75F-D660A910CF0F}" destId="{C6524A2F-E94A-4B27-ABC1-511D2465945A}" srcOrd="1" destOrd="0" presId="urn:microsoft.com/office/officeart/2008/layout/LinedList"/>
    <dgm:cxn modelId="{90FA805E-0081-411B-A77F-4646BA5EFB52}" type="presParOf" srcId="{9AD6C332-4CB1-4823-B75F-D660A910CF0F}" destId="{B7F8ECD8-EA00-484D-9693-91BAD259AB23}" srcOrd="2" destOrd="0" presId="urn:microsoft.com/office/officeart/2008/layout/LinedList"/>
    <dgm:cxn modelId="{12042383-4347-414E-A84E-0ED0FF2B03C1}" type="presParOf" srcId="{3611B356-A6BE-4314-A5D2-B2BF6CE7AAFD}" destId="{8A4577BD-A23D-45C1-9D9D-1394A0177C58}" srcOrd="5" destOrd="0" presId="urn:microsoft.com/office/officeart/2008/layout/LinedList"/>
    <dgm:cxn modelId="{84A67662-51E0-43A0-9EF8-F7DF21952364}" type="presParOf" srcId="{3611B356-A6BE-4314-A5D2-B2BF6CE7AAFD}" destId="{5A6F7935-65B1-4CE3-B423-BD99D3FF6459}" srcOrd="6" destOrd="0" presId="urn:microsoft.com/office/officeart/2008/layout/LinedList"/>
    <dgm:cxn modelId="{E0FE6CDB-31CA-4ECF-89C3-8FD2F561C96E}" type="presParOf" srcId="{3611B356-A6BE-4314-A5D2-B2BF6CE7AAFD}" destId="{6FD9D195-D2BA-47E4-80E0-6690AFF11D88}" srcOrd="7" destOrd="0" presId="urn:microsoft.com/office/officeart/2008/layout/LinedList"/>
    <dgm:cxn modelId="{69D6B48A-1AD1-4353-9601-3388762B32EC}" type="presParOf" srcId="{6FD9D195-D2BA-47E4-80E0-6690AFF11D88}" destId="{B6C58990-5BBC-4E38-98DD-B5104ECA0439}" srcOrd="0" destOrd="0" presId="urn:microsoft.com/office/officeart/2008/layout/LinedList"/>
    <dgm:cxn modelId="{D3B989A0-1B02-458D-81B6-CF62D9506906}" type="presParOf" srcId="{6FD9D195-D2BA-47E4-80E0-6690AFF11D88}" destId="{8C752FCF-1248-46C2-A2AB-35C25E8D4E0A}" srcOrd="1" destOrd="0" presId="urn:microsoft.com/office/officeart/2008/layout/LinedList"/>
    <dgm:cxn modelId="{4B3ABA1D-3083-41F5-B500-D38081ABA4DC}" type="presParOf" srcId="{6FD9D195-D2BA-47E4-80E0-6690AFF11D88}" destId="{C40BA6DA-1EA2-4909-BF21-B9CA2A084966}" srcOrd="2" destOrd="0" presId="urn:microsoft.com/office/officeart/2008/layout/LinedList"/>
    <dgm:cxn modelId="{74C0AE62-AD55-4A26-A873-2DD68006F592}" type="presParOf" srcId="{3611B356-A6BE-4314-A5D2-B2BF6CE7AAFD}" destId="{A58662A4-F5B1-4091-ABEE-27BCB99E75CD}" srcOrd="8" destOrd="0" presId="urn:microsoft.com/office/officeart/2008/layout/LinedList"/>
    <dgm:cxn modelId="{0C6A2788-E7D9-4B30-9A3A-2D0D7A180B5E}" type="presParOf" srcId="{3611B356-A6BE-4314-A5D2-B2BF6CE7AAFD}" destId="{A9889086-B8B7-4261-8B17-3E6E37D27C7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411D9B-94E6-4124-A87E-ED2FE635526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874EB1-5228-45C8-A87E-06442AD8F60F}">
      <dgm:prSet phldrT="[Text]" phldr="1"/>
      <dgm:spPr>
        <a:gradFill flip="none" rotWithShape="1">
          <a:gsLst>
            <a:gs pos="86724">
              <a:srgbClr val="002060"/>
            </a:gs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endParaRPr lang="en-US" dirty="0"/>
        </a:p>
      </dgm:t>
    </dgm:pt>
    <dgm:pt modelId="{2B6D8F13-7089-46FD-8FFF-936AA9F37E61}" type="parTrans" cxnId="{E00954AF-5B9A-409B-8B50-74650FC5E455}">
      <dgm:prSet/>
      <dgm:spPr/>
      <dgm:t>
        <a:bodyPr/>
        <a:lstStyle/>
        <a:p>
          <a:endParaRPr lang="en-US"/>
        </a:p>
      </dgm:t>
    </dgm:pt>
    <dgm:pt modelId="{4CC82C3A-5B31-431A-9F22-5E075AAFC6AC}" type="sibTrans" cxnId="{E00954AF-5B9A-409B-8B50-74650FC5E455}">
      <dgm:prSet/>
      <dgm:spPr/>
      <dgm:t>
        <a:bodyPr/>
        <a:lstStyle/>
        <a:p>
          <a:endParaRPr lang="en-US"/>
        </a:p>
      </dgm:t>
    </dgm:pt>
    <dgm:pt modelId="{CB088307-FE36-42DD-A67D-DCA33C5B5480}">
      <dgm:prSet phldrT="[Text]" custT="1"/>
      <dgm:spPr/>
      <dgm:t>
        <a:bodyPr/>
        <a:lstStyle/>
        <a:p>
          <a:r>
            <a:rPr lang="en-US" sz="35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Dr. Radhey Sharma</a:t>
          </a:r>
        </a:p>
        <a:p>
          <a:r>
            <a:rPr lang="en-US" sz="16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Professor and Associate Vice President for Global Strategies and International Affairs</a:t>
          </a:r>
        </a:p>
      </dgm:t>
    </dgm:pt>
    <dgm:pt modelId="{F1146C10-5961-47F7-B73D-7376C16CCECD}" type="parTrans" cxnId="{C7BF21B7-EF43-43C1-9E4E-949EA6A954AE}">
      <dgm:prSet/>
      <dgm:spPr/>
      <dgm:t>
        <a:bodyPr/>
        <a:lstStyle/>
        <a:p>
          <a:endParaRPr lang="en-US"/>
        </a:p>
      </dgm:t>
    </dgm:pt>
    <dgm:pt modelId="{4638884D-E40E-47CE-B4C7-57A72DC93B23}" type="sibTrans" cxnId="{C7BF21B7-EF43-43C1-9E4E-949EA6A954AE}">
      <dgm:prSet/>
      <dgm:spPr/>
      <dgm:t>
        <a:bodyPr/>
        <a:lstStyle/>
        <a:p>
          <a:endParaRPr lang="en-US"/>
        </a:p>
      </dgm:t>
    </dgm:pt>
    <dgm:pt modelId="{0D71B7BE-CE3B-48A3-BBF7-78F974C8306C}">
      <dgm:prSet phldrT="[Text]" custT="1"/>
      <dgm:spPr/>
      <dgm:t>
        <a:bodyPr/>
        <a:lstStyle/>
        <a:p>
          <a:endParaRPr lang="en-US" sz="2200" dirty="0" smtClean="0"/>
        </a:p>
      </dgm:t>
    </dgm:pt>
    <dgm:pt modelId="{CDAD95A1-C168-4FA9-9630-01B85DDB89E7}" type="parTrans" cxnId="{9E7082B7-6857-4366-B938-3A5879D493C6}">
      <dgm:prSet/>
      <dgm:spPr/>
      <dgm:t>
        <a:bodyPr/>
        <a:lstStyle/>
        <a:p>
          <a:endParaRPr lang="en-US"/>
        </a:p>
      </dgm:t>
    </dgm:pt>
    <dgm:pt modelId="{913A8CDC-6E55-4514-9C0A-76BA82F338F6}" type="sibTrans" cxnId="{9E7082B7-6857-4366-B938-3A5879D493C6}">
      <dgm:prSet/>
      <dgm:spPr/>
      <dgm:t>
        <a:bodyPr/>
        <a:lstStyle/>
        <a:p>
          <a:endParaRPr lang="en-US"/>
        </a:p>
      </dgm:t>
    </dgm:pt>
    <dgm:pt modelId="{D2BC70FD-CEC5-4653-A443-3DD15761DD7B}">
      <dgm:prSet phldrT="[Text]" custT="1"/>
      <dgm:spPr/>
      <dgm:t>
        <a:bodyPr/>
        <a:lstStyle/>
        <a:p>
          <a:endParaRPr lang="en-US" sz="1600" b="1" dirty="0" smtClean="0">
            <a:solidFill>
              <a:srgbClr val="002855"/>
            </a:solidFill>
            <a:latin typeface="HelveticaNeueLT Std Cn" panose="020B0706030502030204" pitchFamily="34" charset="0"/>
          </a:endParaRPr>
        </a:p>
        <a:p>
          <a:r>
            <a:rPr lang="en-US" sz="16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  Radhey.Sharma@mail.wvu.edu</a:t>
          </a:r>
        </a:p>
        <a:p>
          <a:r>
            <a:rPr lang="en-US" sz="1600" b="1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  Office: +1 304 239 9920</a:t>
          </a:r>
        </a:p>
      </dgm:t>
    </dgm:pt>
    <dgm:pt modelId="{7FF5D443-7056-4BE2-8999-68675FB58B95}" type="parTrans" cxnId="{622DB456-DE2B-4C5D-BFDC-FDA7D439B412}">
      <dgm:prSet/>
      <dgm:spPr/>
      <dgm:t>
        <a:bodyPr/>
        <a:lstStyle/>
        <a:p>
          <a:endParaRPr lang="en-US"/>
        </a:p>
      </dgm:t>
    </dgm:pt>
    <dgm:pt modelId="{2D4224F8-4709-44E9-B530-67F8D626B950}" type="sibTrans" cxnId="{622DB456-DE2B-4C5D-BFDC-FDA7D439B412}">
      <dgm:prSet/>
      <dgm:spPr/>
      <dgm:t>
        <a:bodyPr/>
        <a:lstStyle/>
        <a:p>
          <a:endParaRPr lang="en-US"/>
        </a:p>
      </dgm:t>
    </dgm:pt>
    <dgm:pt modelId="{1E26122D-A5E5-4C43-9570-40364F2DD5CD}" type="pres">
      <dgm:prSet presAssocID="{1B411D9B-94E6-4124-A87E-ED2FE635526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11CA4C4-D0D9-46E6-A980-204F024D710E}" type="pres">
      <dgm:prSet presAssocID="{0C874EB1-5228-45C8-A87E-06442AD8F60F}" presName="thickLine" presStyleLbl="alignNode1" presStyleIdx="0" presStyleCnt="1"/>
      <dgm:spPr/>
    </dgm:pt>
    <dgm:pt modelId="{C6906390-BC88-48B7-B120-DFBFF63D16BB}" type="pres">
      <dgm:prSet presAssocID="{0C874EB1-5228-45C8-A87E-06442AD8F60F}" presName="horz1" presStyleCnt="0"/>
      <dgm:spPr/>
    </dgm:pt>
    <dgm:pt modelId="{5F5504B8-45DD-42B5-A4BB-1E3F168DD2D7}" type="pres">
      <dgm:prSet presAssocID="{0C874EB1-5228-45C8-A87E-06442AD8F60F}" presName="tx1" presStyleLbl="revTx" presStyleIdx="0" presStyleCnt="4"/>
      <dgm:spPr/>
      <dgm:t>
        <a:bodyPr/>
        <a:lstStyle/>
        <a:p>
          <a:endParaRPr lang="en-US"/>
        </a:p>
      </dgm:t>
    </dgm:pt>
    <dgm:pt modelId="{3611B356-A6BE-4314-A5D2-B2BF6CE7AAFD}" type="pres">
      <dgm:prSet presAssocID="{0C874EB1-5228-45C8-A87E-06442AD8F60F}" presName="vert1" presStyleCnt="0"/>
      <dgm:spPr/>
    </dgm:pt>
    <dgm:pt modelId="{134A982B-B80E-496B-A928-49A46F3E98C2}" type="pres">
      <dgm:prSet presAssocID="{CB088307-FE36-42DD-A67D-DCA33C5B5480}" presName="vertSpace2a" presStyleCnt="0"/>
      <dgm:spPr/>
    </dgm:pt>
    <dgm:pt modelId="{EDA7342C-59F8-4526-949B-9DB723157750}" type="pres">
      <dgm:prSet presAssocID="{CB088307-FE36-42DD-A67D-DCA33C5B5480}" presName="horz2" presStyleCnt="0"/>
      <dgm:spPr/>
    </dgm:pt>
    <dgm:pt modelId="{BE5DF0B0-7D93-4AC1-894E-7FE4F65F7E6B}" type="pres">
      <dgm:prSet presAssocID="{CB088307-FE36-42DD-A67D-DCA33C5B5480}" presName="horzSpace2" presStyleCnt="0"/>
      <dgm:spPr/>
    </dgm:pt>
    <dgm:pt modelId="{D1EEE04A-4B74-4A18-A8AF-1EC01B8B62EA}" type="pres">
      <dgm:prSet presAssocID="{CB088307-FE36-42DD-A67D-DCA33C5B5480}" presName="tx2" presStyleLbl="revTx" presStyleIdx="1" presStyleCnt="4" custScaleY="121681"/>
      <dgm:spPr/>
      <dgm:t>
        <a:bodyPr/>
        <a:lstStyle/>
        <a:p>
          <a:endParaRPr lang="en-US"/>
        </a:p>
      </dgm:t>
    </dgm:pt>
    <dgm:pt modelId="{C91C0908-8DB6-4AD1-A1D0-527E806181C6}" type="pres">
      <dgm:prSet presAssocID="{CB088307-FE36-42DD-A67D-DCA33C5B5480}" presName="vert2" presStyleCnt="0"/>
      <dgm:spPr/>
    </dgm:pt>
    <dgm:pt modelId="{C1C7592D-6216-4B9B-85A7-00FBF37C3FA9}" type="pres">
      <dgm:prSet presAssocID="{CB088307-FE36-42DD-A67D-DCA33C5B5480}" presName="thinLine2b" presStyleLbl="callout" presStyleIdx="0" presStyleCnt="3"/>
      <dgm:spPr/>
    </dgm:pt>
    <dgm:pt modelId="{A8DD2C3B-BF51-4547-84F6-16A97D9B4258}" type="pres">
      <dgm:prSet presAssocID="{CB088307-FE36-42DD-A67D-DCA33C5B5480}" presName="vertSpace2b" presStyleCnt="0"/>
      <dgm:spPr/>
    </dgm:pt>
    <dgm:pt modelId="{9AD6C332-4CB1-4823-B75F-D660A910CF0F}" type="pres">
      <dgm:prSet presAssocID="{0D71B7BE-CE3B-48A3-BBF7-78F974C8306C}" presName="horz2" presStyleCnt="0"/>
      <dgm:spPr/>
    </dgm:pt>
    <dgm:pt modelId="{E99953CA-8C18-4A80-BBD3-D217A101011B}" type="pres">
      <dgm:prSet presAssocID="{0D71B7BE-CE3B-48A3-BBF7-78F974C8306C}" presName="horzSpace2" presStyleCnt="0"/>
      <dgm:spPr/>
    </dgm:pt>
    <dgm:pt modelId="{C6524A2F-E94A-4B27-ABC1-511D2465945A}" type="pres">
      <dgm:prSet presAssocID="{0D71B7BE-CE3B-48A3-BBF7-78F974C8306C}" presName="tx2" presStyleLbl="revTx" presStyleIdx="2" presStyleCnt="4"/>
      <dgm:spPr/>
      <dgm:t>
        <a:bodyPr/>
        <a:lstStyle/>
        <a:p>
          <a:endParaRPr lang="en-US"/>
        </a:p>
      </dgm:t>
    </dgm:pt>
    <dgm:pt modelId="{B7F8ECD8-EA00-484D-9693-91BAD259AB23}" type="pres">
      <dgm:prSet presAssocID="{0D71B7BE-CE3B-48A3-BBF7-78F974C8306C}" presName="vert2" presStyleCnt="0"/>
      <dgm:spPr/>
    </dgm:pt>
    <dgm:pt modelId="{8A4577BD-A23D-45C1-9D9D-1394A0177C58}" type="pres">
      <dgm:prSet presAssocID="{0D71B7BE-CE3B-48A3-BBF7-78F974C8306C}" presName="thinLine2b" presStyleLbl="callout" presStyleIdx="1" presStyleCnt="3" custLinFactY="200000" custLinFactNeighborY="263406"/>
      <dgm:spPr/>
    </dgm:pt>
    <dgm:pt modelId="{5A6F7935-65B1-4CE3-B423-BD99D3FF6459}" type="pres">
      <dgm:prSet presAssocID="{0D71B7BE-CE3B-48A3-BBF7-78F974C8306C}" presName="vertSpace2b" presStyleCnt="0"/>
      <dgm:spPr/>
    </dgm:pt>
    <dgm:pt modelId="{6FD9D195-D2BA-47E4-80E0-6690AFF11D88}" type="pres">
      <dgm:prSet presAssocID="{D2BC70FD-CEC5-4653-A443-3DD15761DD7B}" presName="horz2" presStyleCnt="0"/>
      <dgm:spPr/>
    </dgm:pt>
    <dgm:pt modelId="{B6C58990-5BBC-4E38-98DD-B5104ECA0439}" type="pres">
      <dgm:prSet presAssocID="{D2BC70FD-CEC5-4653-A443-3DD15761DD7B}" presName="horzSpace2" presStyleCnt="0"/>
      <dgm:spPr/>
    </dgm:pt>
    <dgm:pt modelId="{8C752FCF-1248-46C2-A2AB-35C25E8D4E0A}" type="pres">
      <dgm:prSet presAssocID="{D2BC70FD-CEC5-4653-A443-3DD15761DD7B}" presName="tx2" presStyleLbl="revTx" presStyleIdx="3" presStyleCnt="4" custScaleY="195102"/>
      <dgm:spPr/>
      <dgm:t>
        <a:bodyPr/>
        <a:lstStyle/>
        <a:p>
          <a:endParaRPr lang="en-US"/>
        </a:p>
      </dgm:t>
    </dgm:pt>
    <dgm:pt modelId="{C40BA6DA-1EA2-4909-BF21-B9CA2A084966}" type="pres">
      <dgm:prSet presAssocID="{D2BC70FD-CEC5-4653-A443-3DD15761DD7B}" presName="vert2" presStyleCnt="0"/>
      <dgm:spPr/>
    </dgm:pt>
    <dgm:pt modelId="{A58662A4-F5B1-4091-ABEE-27BCB99E75CD}" type="pres">
      <dgm:prSet presAssocID="{D2BC70FD-CEC5-4653-A443-3DD15761DD7B}" presName="thinLine2b" presStyleLbl="callout" presStyleIdx="2" presStyleCnt="3"/>
      <dgm:spPr/>
    </dgm:pt>
    <dgm:pt modelId="{A9889086-B8B7-4261-8B17-3E6E37D27C71}" type="pres">
      <dgm:prSet presAssocID="{D2BC70FD-CEC5-4653-A443-3DD15761DD7B}" presName="vertSpace2b" presStyleCnt="0"/>
      <dgm:spPr/>
    </dgm:pt>
  </dgm:ptLst>
  <dgm:cxnLst>
    <dgm:cxn modelId="{644AEB79-0A24-408D-86B7-39719E605838}" type="presOf" srcId="{0C874EB1-5228-45C8-A87E-06442AD8F60F}" destId="{5F5504B8-45DD-42B5-A4BB-1E3F168DD2D7}" srcOrd="0" destOrd="0" presId="urn:microsoft.com/office/officeart/2008/layout/LinedList"/>
    <dgm:cxn modelId="{9E7082B7-6857-4366-B938-3A5879D493C6}" srcId="{0C874EB1-5228-45C8-A87E-06442AD8F60F}" destId="{0D71B7BE-CE3B-48A3-BBF7-78F974C8306C}" srcOrd="1" destOrd="0" parTransId="{CDAD95A1-C168-4FA9-9630-01B85DDB89E7}" sibTransId="{913A8CDC-6E55-4514-9C0A-76BA82F338F6}"/>
    <dgm:cxn modelId="{E00954AF-5B9A-409B-8B50-74650FC5E455}" srcId="{1B411D9B-94E6-4124-A87E-ED2FE635526C}" destId="{0C874EB1-5228-45C8-A87E-06442AD8F60F}" srcOrd="0" destOrd="0" parTransId="{2B6D8F13-7089-46FD-8FFF-936AA9F37E61}" sibTransId="{4CC82C3A-5B31-431A-9F22-5E075AAFC6AC}"/>
    <dgm:cxn modelId="{417425E7-4A94-4A42-A3AB-B51FC37CD8C5}" type="presOf" srcId="{D2BC70FD-CEC5-4653-A443-3DD15761DD7B}" destId="{8C752FCF-1248-46C2-A2AB-35C25E8D4E0A}" srcOrd="0" destOrd="0" presId="urn:microsoft.com/office/officeart/2008/layout/LinedList"/>
    <dgm:cxn modelId="{C7BF21B7-EF43-43C1-9E4E-949EA6A954AE}" srcId="{0C874EB1-5228-45C8-A87E-06442AD8F60F}" destId="{CB088307-FE36-42DD-A67D-DCA33C5B5480}" srcOrd="0" destOrd="0" parTransId="{F1146C10-5961-47F7-B73D-7376C16CCECD}" sibTransId="{4638884D-E40E-47CE-B4C7-57A72DC93B23}"/>
    <dgm:cxn modelId="{622DB456-DE2B-4C5D-BFDC-FDA7D439B412}" srcId="{0C874EB1-5228-45C8-A87E-06442AD8F60F}" destId="{D2BC70FD-CEC5-4653-A443-3DD15761DD7B}" srcOrd="2" destOrd="0" parTransId="{7FF5D443-7056-4BE2-8999-68675FB58B95}" sibTransId="{2D4224F8-4709-44E9-B530-67F8D626B950}"/>
    <dgm:cxn modelId="{4E31E40A-64B2-484C-A298-8000BD5492B5}" type="presOf" srcId="{1B411D9B-94E6-4124-A87E-ED2FE635526C}" destId="{1E26122D-A5E5-4C43-9570-40364F2DD5CD}" srcOrd="0" destOrd="0" presId="urn:microsoft.com/office/officeart/2008/layout/LinedList"/>
    <dgm:cxn modelId="{56B6B609-9279-46BC-8218-33E0F9D532F8}" type="presOf" srcId="{0D71B7BE-CE3B-48A3-BBF7-78F974C8306C}" destId="{C6524A2F-E94A-4B27-ABC1-511D2465945A}" srcOrd="0" destOrd="0" presId="urn:microsoft.com/office/officeart/2008/layout/LinedList"/>
    <dgm:cxn modelId="{E5AE98BF-A72E-4AA0-872C-2C84C9879A54}" type="presOf" srcId="{CB088307-FE36-42DD-A67D-DCA33C5B5480}" destId="{D1EEE04A-4B74-4A18-A8AF-1EC01B8B62EA}" srcOrd="0" destOrd="0" presId="urn:microsoft.com/office/officeart/2008/layout/LinedList"/>
    <dgm:cxn modelId="{A5B4C085-CA44-4D12-8661-63BFCD7FEE63}" type="presParOf" srcId="{1E26122D-A5E5-4C43-9570-40364F2DD5CD}" destId="{711CA4C4-D0D9-46E6-A980-204F024D710E}" srcOrd="0" destOrd="0" presId="urn:microsoft.com/office/officeart/2008/layout/LinedList"/>
    <dgm:cxn modelId="{D50625EC-DAE6-44B2-BAB6-CC6D1A3C643D}" type="presParOf" srcId="{1E26122D-A5E5-4C43-9570-40364F2DD5CD}" destId="{C6906390-BC88-48B7-B120-DFBFF63D16BB}" srcOrd="1" destOrd="0" presId="urn:microsoft.com/office/officeart/2008/layout/LinedList"/>
    <dgm:cxn modelId="{1297DE79-A198-4EE0-B45C-333556ED8287}" type="presParOf" srcId="{C6906390-BC88-48B7-B120-DFBFF63D16BB}" destId="{5F5504B8-45DD-42B5-A4BB-1E3F168DD2D7}" srcOrd="0" destOrd="0" presId="urn:microsoft.com/office/officeart/2008/layout/LinedList"/>
    <dgm:cxn modelId="{19790A17-3CF4-4619-B0C3-8AC0486F9E09}" type="presParOf" srcId="{C6906390-BC88-48B7-B120-DFBFF63D16BB}" destId="{3611B356-A6BE-4314-A5D2-B2BF6CE7AAFD}" srcOrd="1" destOrd="0" presId="urn:microsoft.com/office/officeart/2008/layout/LinedList"/>
    <dgm:cxn modelId="{6888CF2B-BD89-424C-BC01-0A88F7F2399D}" type="presParOf" srcId="{3611B356-A6BE-4314-A5D2-B2BF6CE7AAFD}" destId="{134A982B-B80E-496B-A928-49A46F3E98C2}" srcOrd="0" destOrd="0" presId="urn:microsoft.com/office/officeart/2008/layout/LinedList"/>
    <dgm:cxn modelId="{EB0BD9E2-ACD3-472C-8856-419C5831C4DE}" type="presParOf" srcId="{3611B356-A6BE-4314-A5D2-B2BF6CE7AAFD}" destId="{EDA7342C-59F8-4526-949B-9DB723157750}" srcOrd="1" destOrd="0" presId="urn:microsoft.com/office/officeart/2008/layout/LinedList"/>
    <dgm:cxn modelId="{E480D5C9-29A9-471C-98F5-DB1C0B97830C}" type="presParOf" srcId="{EDA7342C-59F8-4526-949B-9DB723157750}" destId="{BE5DF0B0-7D93-4AC1-894E-7FE4F65F7E6B}" srcOrd="0" destOrd="0" presId="urn:microsoft.com/office/officeart/2008/layout/LinedList"/>
    <dgm:cxn modelId="{607F65AE-5EF5-4F19-8DDB-FAD53BEA0A41}" type="presParOf" srcId="{EDA7342C-59F8-4526-949B-9DB723157750}" destId="{D1EEE04A-4B74-4A18-A8AF-1EC01B8B62EA}" srcOrd="1" destOrd="0" presId="urn:microsoft.com/office/officeart/2008/layout/LinedList"/>
    <dgm:cxn modelId="{FD1B7519-2B6E-4C33-9671-BB97A612F00C}" type="presParOf" srcId="{EDA7342C-59F8-4526-949B-9DB723157750}" destId="{C91C0908-8DB6-4AD1-A1D0-527E806181C6}" srcOrd="2" destOrd="0" presId="urn:microsoft.com/office/officeart/2008/layout/LinedList"/>
    <dgm:cxn modelId="{90167195-F9D8-4376-81AB-56BD2C4F6CB7}" type="presParOf" srcId="{3611B356-A6BE-4314-A5D2-B2BF6CE7AAFD}" destId="{C1C7592D-6216-4B9B-85A7-00FBF37C3FA9}" srcOrd="2" destOrd="0" presId="urn:microsoft.com/office/officeart/2008/layout/LinedList"/>
    <dgm:cxn modelId="{78FD2701-082A-493B-AA19-E728B1CC5FAC}" type="presParOf" srcId="{3611B356-A6BE-4314-A5D2-B2BF6CE7AAFD}" destId="{A8DD2C3B-BF51-4547-84F6-16A97D9B4258}" srcOrd="3" destOrd="0" presId="urn:microsoft.com/office/officeart/2008/layout/LinedList"/>
    <dgm:cxn modelId="{04926FAC-8D1F-478E-BEC3-29D6671E56CD}" type="presParOf" srcId="{3611B356-A6BE-4314-A5D2-B2BF6CE7AAFD}" destId="{9AD6C332-4CB1-4823-B75F-D660A910CF0F}" srcOrd="4" destOrd="0" presId="urn:microsoft.com/office/officeart/2008/layout/LinedList"/>
    <dgm:cxn modelId="{179A623F-1082-447E-A03B-AC3D9617D84D}" type="presParOf" srcId="{9AD6C332-4CB1-4823-B75F-D660A910CF0F}" destId="{E99953CA-8C18-4A80-BBD3-D217A101011B}" srcOrd="0" destOrd="0" presId="urn:microsoft.com/office/officeart/2008/layout/LinedList"/>
    <dgm:cxn modelId="{22229370-4209-4AE5-9970-E5ED32B1C76B}" type="presParOf" srcId="{9AD6C332-4CB1-4823-B75F-D660A910CF0F}" destId="{C6524A2F-E94A-4B27-ABC1-511D2465945A}" srcOrd="1" destOrd="0" presId="urn:microsoft.com/office/officeart/2008/layout/LinedList"/>
    <dgm:cxn modelId="{F844AFEF-D07D-4970-91C0-D1975193EE8D}" type="presParOf" srcId="{9AD6C332-4CB1-4823-B75F-D660A910CF0F}" destId="{B7F8ECD8-EA00-484D-9693-91BAD259AB23}" srcOrd="2" destOrd="0" presId="urn:microsoft.com/office/officeart/2008/layout/LinedList"/>
    <dgm:cxn modelId="{5065773C-CFAE-4ECE-9779-BDFB5C8C2683}" type="presParOf" srcId="{3611B356-A6BE-4314-A5D2-B2BF6CE7AAFD}" destId="{8A4577BD-A23D-45C1-9D9D-1394A0177C58}" srcOrd="5" destOrd="0" presId="urn:microsoft.com/office/officeart/2008/layout/LinedList"/>
    <dgm:cxn modelId="{2049ED44-DD2D-4E44-9196-A4430793804E}" type="presParOf" srcId="{3611B356-A6BE-4314-A5D2-B2BF6CE7AAFD}" destId="{5A6F7935-65B1-4CE3-B423-BD99D3FF6459}" srcOrd="6" destOrd="0" presId="urn:microsoft.com/office/officeart/2008/layout/LinedList"/>
    <dgm:cxn modelId="{371155CF-FB87-4441-94A0-D2C16BA38D89}" type="presParOf" srcId="{3611B356-A6BE-4314-A5D2-B2BF6CE7AAFD}" destId="{6FD9D195-D2BA-47E4-80E0-6690AFF11D88}" srcOrd="7" destOrd="0" presId="urn:microsoft.com/office/officeart/2008/layout/LinedList"/>
    <dgm:cxn modelId="{5853B3C3-4236-4CE7-A2E1-9CFF615A899C}" type="presParOf" srcId="{6FD9D195-D2BA-47E4-80E0-6690AFF11D88}" destId="{B6C58990-5BBC-4E38-98DD-B5104ECA0439}" srcOrd="0" destOrd="0" presId="urn:microsoft.com/office/officeart/2008/layout/LinedList"/>
    <dgm:cxn modelId="{3A4767DA-A36C-483F-ACB1-61F31B2BFB80}" type="presParOf" srcId="{6FD9D195-D2BA-47E4-80E0-6690AFF11D88}" destId="{8C752FCF-1248-46C2-A2AB-35C25E8D4E0A}" srcOrd="1" destOrd="0" presId="urn:microsoft.com/office/officeart/2008/layout/LinedList"/>
    <dgm:cxn modelId="{0799A6B8-330B-4230-B803-AAB33BE3C414}" type="presParOf" srcId="{6FD9D195-D2BA-47E4-80E0-6690AFF11D88}" destId="{C40BA6DA-1EA2-4909-BF21-B9CA2A084966}" srcOrd="2" destOrd="0" presId="urn:microsoft.com/office/officeart/2008/layout/LinedList"/>
    <dgm:cxn modelId="{346210C4-5A82-4625-8DB6-E97395135785}" type="presParOf" srcId="{3611B356-A6BE-4314-A5D2-B2BF6CE7AAFD}" destId="{A58662A4-F5B1-4091-ABEE-27BCB99E75CD}" srcOrd="8" destOrd="0" presId="urn:microsoft.com/office/officeart/2008/layout/LinedList"/>
    <dgm:cxn modelId="{1C0B3D49-AEA0-4EC0-8B74-1912A14B3A43}" type="presParOf" srcId="{3611B356-A6BE-4314-A5D2-B2BF6CE7AAFD}" destId="{A9889086-B8B7-4261-8B17-3E6E37D27C7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CA4C4-D0D9-46E6-A980-204F024D710E}">
      <dsp:nvSpPr>
        <dsp:cNvPr id="0" name=""/>
        <dsp:cNvSpPr/>
      </dsp:nvSpPr>
      <dsp:spPr>
        <a:xfrm>
          <a:off x="0" y="1066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504B8-45DD-42B5-A4BB-1E3F168DD2D7}">
      <dsp:nvSpPr>
        <dsp:cNvPr id="0" name=""/>
        <dsp:cNvSpPr/>
      </dsp:nvSpPr>
      <dsp:spPr>
        <a:xfrm>
          <a:off x="0" y="1066"/>
          <a:ext cx="1234440" cy="2182266"/>
        </a:xfrm>
        <a:prstGeom prst="rect">
          <a:avLst/>
        </a:prstGeom>
        <a:gradFill flip="none" rotWithShape="1">
          <a:gsLst>
            <a:gs pos="86724">
              <a:srgbClr val="002060"/>
            </a:gs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0" y="1066"/>
        <a:ext cx="1234440" cy="2182266"/>
      </dsp:txXfrm>
    </dsp:sp>
    <dsp:sp modelId="{D1EEE04A-4B74-4A18-A8AF-1EC01B8B62EA}">
      <dsp:nvSpPr>
        <dsp:cNvPr id="0" name=""/>
        <dsp:cNvSpPr/>
      </dsp:nvSpPr>
      <dsp:spPr>
        <a:xfrm>
          <a:off x="1327023" y="26027"/>
          <a:ext cx="4845176" cy="607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Molly</a:t>
          </a:r>
          <a:r>
            <a:rPr lang="en-US" sz="3500" b="1" kern="1200" dirty="0" smtClean="0">
              <a:solidFill>
                <a:srgbClr val="002855"/>
              </a:solidFill>
            </a:rPr>
            <a:t> </a:t>
          </a:r>
          <a:r>
            <a:rPr lang="en-US" sz="35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Roush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International Admissions Counselor</a:t>
          </a:r>
          <a:endParaRPr lang="en-US" sz="1600" b="1" kern="1200" dirty="0">
            <a:solidFill>
              <a:srgbClr val="002855"/>
            </a:solidFill>
            <a:latin typeface="HelveticaNeueLT Std Cn" panose="020B0706030502030204" pitchFamily="34" charset="0"/>
          </a:endParaRPr>
        </a:p>
      </dsp:txBody>
      <dsp:txXfrm>
        <a:off x="1327023" y="26027"/>
        <a:ext cx="4845176" cy="607449"/>
      </dsp:txXfrm>
    </dsp:sp>
    <dsp:sp modelId="{C1C7592D-6216-4B9B-85A7-00FBF37C3FA9}">
      <dsp:nvSpPr>
        <dsp:cNvPr id="0" name=""/>
        <dsp:cNvSpPr/>
      </dsp:nvSpPr>
      <dsp:spPr>
        <a:xfrm>
          <a:off x="1234440" y="633476"/>
          <a:ext cx="4937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24A2F-E94A-4B27-ABC1-511D2465945A}">
      <dsp:nvSpPr>
        <dsp:cNvPr id="0" name=""/>
        <dsp:cNvSpPr/>
      </dsp:nvSpPr>
      <dsp:spPr>
        <a:xfrm>
          <a:off x="1327023" y="658437"/>
          <a:ext cx="4845176" cy="499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 smtClean="0"/>
        </a:p>
      </dsp:txBody>
      <dsp:txXfrm>
        <a:off x="1327023" y="658437"/>
        <a:ext cx="4845176" cy="499214"/>
      </dsp:txXfrm>
    </dsp:sp>
    <dsp:sp modelId="{8A4577BD-A23D-45C1-9D9D-1394A0177C58}">
      <dsp:nvSpPr>
        <dsp:cNvPr id="0" name=""/>
        <dsp:cNvSpPr/>
      </dsp:nvSpPr>
      <dsp:spPr>
        <a:xfrm>
          <a:off x="1234440" y="1157652"/>
          <a:ext cx="4937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52FCF-1248-46C2-A2AB-35C25E8D4E0A}">
      <dsp:nvSpPr>
        <dsp:cNvPr id="0" name=""/>
        <dsp:cNvSpPr/>
      </dsp:nvSpPr>
      <dsp:spPr>
        <a:xfrm>
          <a:off x="1327023" y="1182613"/>
          <a:ext cx="4845176" cy="973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Molly.Roush@mail.wvu.edu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Office: +1 304 239 3622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Mobile &amp; WhatsApp: +1 304 692 1181 </a:t>
          </a:r>
          <a:endParaRPr lang="en-US" sz="1600" b="1" kern="1200" dirty="0">
            <a:solidFill>
              <a:srgbClr val="002855"/>
            </a:solidFill>
            <a:latin typeface="HelveticaNeueLT Std Cn" panose="020B0706030502030204" pitchFamily="34" charset="0"/>
          </a:endParaRPr>
        </a:p>
      </dsp:txBody>
      <dsp:txXfrm>
        <a:off x="1327023" y="1182613"/>
        <a:ext cx="4845176" cy="973978"/>
      </dsp:txXfrm>
    </dsp:sp>
    <dsp:sp modelId="{A58662A4-F5B1-4091-ABEE-27BCB99E75CD}">
      <dsp:nvSpPr>
        <dsp:cNvPr id="0" name=""/>
        <dsp:cNvSpPr/>
      </dsp:nvSpPr>
      <dsp:spPr>
        <a:xfrm>
          <a:off x="1234440" y="2156591"/>
          <a:ext cx="4937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CA4C4-D0D9-46E6-A980-204F024D710E}">
      <dsp:nvSpPr>
        <dsp:cNvPr id="0" name=""/>
        <dsp:cNvSpPr/>
      </dsp:nvSpPr>
      <dsp:spPr>
        <a:xfrm>
          <a:off x="0" y="1066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504B8-45DD-42B5-A4BB-1E3F168DD2D7}">
      <dsp:nvSpPr>
        <dsp:cNvPr id="0" name=""/>
        <dsp:cNvSpPr/>
      </dsp:nvSpPr>
      <dsp:spPr>
        <a:xfrm>
          <a:off x="0" y="1066"/>
          <a:ext cx="1234440" cy="2182266"/>
        </a:xfrm>
        <a:prstGeom prst="rect">
          <a:avLst/>
        </a:prstGeom>
        <a:gradFill flip="none" rotWithShape="1">
          <a:gsLst>
            <a:gs pos="86724">
              <a:srgbClr val="002060"/>
            </a:gs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0" y="1066"/>
        <a:ext cx="1234440" cy="2182266"/>
      </dsp:txXfrm>
    </dsp:sp>
    <dsp:sp modelId="{D1EEE04A-4B74-4A18-A8AF-1EC01B8B62EA}">
      <dsp:nvSpPr>
        <dsp:cNvPr id="0" name=""/>
        <dsp:cNvSpPr/>
      </dsp:nvSpPr>
      <dsp:spPr>
        <a:xfrm>
          <a:off x="1327023" y="26906"/>
          <a:ext cx="4845176" cy="628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Dr. Radhey Sharma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Professor and Associate Vice President for 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Global Strategies and International Affairs</a:t>
          </a:r>
        </a:p>
      </dsp:txBody>
      <dsp:txXfrm>
        <a:off x="1327023" y="26906"/>
        <a:ext cx="4845176" cy="628843"/>
      </dsp:txXfrm>
    </dsp:sp>
    <dsp:sp modelId="{C1C7592D-6216-4B9B-85A7-00FBF37C3FA9}">
      <dsp:nvSpPr>
        <dsp:cNvPr id="0" name=""/>
        <dsp:cNvSpPr/>
      </dsp:nvSpPr>
      <dsp:spPr>
        <a:xfrm>
          <a:off x="1234440" y="655749"/>
          <a:ext cx="4937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24A2F-E94A-4B27-ABC1-511D2465945A}">
      <dsp:nvSpPr>
        <dsp:cNvPr id="0" name=""/>
        <dsp:cNvSpPr/>
      </dsp:nvSpPr>
      <dsp:spPr>
        <a:xfrm>
          <a:off x="1327023" y="681589"/>
          <a:ext cx="4845176" cy="51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 smtClean="0"/>
        </a:p>
      </dsp:txBody>
      <dsp:txXfrm>
        <a:off x="1327023" y="681589"/>
        <a:ext cx="4845176" cy="516796"/>
      </dsp:txXfrm>
    </dsp:sp>
    <dsp:sp modelId="{8A4577BD-A23D-45C1-9D9D-1394A0177C58}">
      <dsp:nvSpPr>
        <dsp:cNvPr id="0" name=""/>
        <dsp:cNvSpPr/>
      </dsp:nvSpPr>
      <dsp:spPr>
        <a:xfrm>
          <a:off x="1234440" y="1338449"/>
          <a:ext cx="4937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52FCF-1248-46C2-A2AB-35C25E8D4E0A}">
      <dsp:nvSpPr>
        <dsp:cNvPr id="0" name=""/>
        <dsp:cNvSpPr/>
      </dsp:nvSpPr>
      <dsp:spPr>
        <a:xfrm>
          <a:off x="1327023" y="1224225"/>
          <a:ext cx="4845176" cy="93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solidFill>
              <a:srgbClr val="002855"/>
            </a:solidFill>
            <a:latin typeface="HelveticaNeueLT Std Cn" panose="020B0706030502030204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  Radhey.Sharma@mail.wvu.edu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855"/>
              </a:solidFill>
              <a:latin typeface="HelveticaNeueLT Std Cn" panose="020B0706030502030204" pitchFamily="34" charset="0"/>
            </a:rPr>
            <a:t>  Office: +1 304 239 9920</a:t>
          </a:r>
        </a:p>
      </dsp:txBody>
      <dsp:txXfrm>
        <a:off x="1327023" y="1224225"/>
        <a:ext cx="4845176" cy="932528"/>
      </dsp:txXfrm>
    </dsp:sp>
    <dsp:sp modelId="{A58662A4-F5B1-4091-ABEE-27BCB99E75CD}">
      <dsp:nvSpPr>
        <dsp:cNvPr id="0" name=""/>
        <dsp:cNvSpPr/>
      </dsp:nvSpPr>
      <dsp:spPr>
        <a:xfrm>
          <a:off x="1234440" y="2156754"/>
          <a:ext cx="4937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03716D-6869-4F0A-BCB4-7474F481E706}">
      <dsp:nvSpPr>
        <dsp:cNvPr id="0" name=""/>
        <dsp:cNvSpPr/>
      </dsp:nvSpPr>
      <dsp:spPr>
        <a:xfrm>
          <a:off x="1245" y="132167"/>
          <a:ext cx="1840277" cy="126795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9CF7F-DE09-4D2A-9A0C-BC0B31F6A5E0}">
      <dsp:nvSpPr>
        <dsp:cNvPr id="0" name=""/>
        <dsp:cNvSpPr/>
      </dsp:nvSpPr>
      <dsp:spPr>
        <a:xfrm>
          <a:off x="1245" y="1400118"/>
          <a:ext cx="1840277" cy="682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  <a:latin typeface="HelveticaNeueLT Std Cn" panose="020B0706030502030204" pitchFamily="34" charset="0"/>
            </a:rPr>
            <a:t>Snow Sports</a:t>
          </a:r>
          <a:endParaRPr lang="en-US" sz="2000" kern="1200" dirty="0">
            <a:solidFill>
              <a:schemeClr val="bg1"/>
            </a:solidFill>
            <a:latin typeface="HelveticaNeueLT Std Cn" panose="020B0706030502030204" pitchFamily="34" charset="0"/>
          </a:endParaRPr>
        </a:p>
      </dsp:txBody>
      <dsp:txXfrm>
        <a:off x="1245" y="1400118"/>
        <a:ext cx="1840277" cy="682742"/>
      </dsp:txXfrm>
    </dsp:sp>
    <dsp:sp modelId="{D8000DBE-7F0C-4C7A-B930-15C29892F602}">
      <dsp:nvSpPr>
        <dsp:cNvPr id="0" name=""/>
        <dsp:cNvSpPr/>
      </dsp:nvSpPr>
      <dsp:spPr>
        <a:xfrm>
          <a:off x="2026872" y="153988"/>
          <a:ext cx="1840277" cy="1267950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EC721-188E-40DA-B0CB-C5880DDE975B}">
      <dsp:nvSpPr>
        <dsp:cNvPr id="0" name=""/>
        <dsp:cNvSpPr/>
      </dsp:nvSpPr>
      <dsp:spPr>
        <a:xfrm>
          <a:off x="2025627" y="1400118"/>
          <a:ext cx="1840277" cy="682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  <a:latin typeface="HelveticaNeueLT Std Cn" panose="020B0706030502030204" pitchFamily="34" charset="0"/>
            </a:rPr>
            <a:t>Rafting</a:t>
          </a:r>
          <a:endParaRPr lang="en-US" sz="2000" kern="1200" dirty="0">
            <a:solidFill>
              <a:schemeClr val="bg1"/>
            </a:solidFill>
            <a:latin typeface="HelveticaNeueLT Std Cn" panose="020B0706030502030204" pitchFamily="34" charset="0"/>
          </a:endParaRPr>
        </a:p>
      </dsp:txBody>
      <dsp:txXfrm>
        <a:off x="2025627" y="1400118"/>
        <a:ext cx="1840277" cy="682742"/>
      </dsp:txXfrm>
    </dsp:sp>
    <dsp:sp modelId="{FA393DA0-7208-4BDC-A9C1-CE66E8F8E561}">
      <dsp:nvSpPr>
        <dsp:cNvPr id="0" name=""/>
        <dsp:cNvSpPr/>
      </dsp:nvSpPr>
      <dsp:spPr>
        <a:xfrm>
          <a:off x="1245" y="2266888"/>
          <a:ext cx="1840277" cy="1267950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2CC4C-3D0D-4A31-A9CA-31FA4371C0FE}">
      <dsp:nvSpPr>
        <dsp:cNvPr id="0" name=""/>
        <dsp:cNvSpPr/>
      </dsp:nvSpPr>
      <dsp:spPr>
        <a:xfrm>
          <a:off x="1245" y="3534839"/>
          <a:ext cx="1840277" cy="682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bg1"/>
              </a:solidFill>
              <a:latin typeface="HelveticaNeueLT Std Cn" panose="020B0706030502030204" pitchFamily="34" charset="0"/>
            </a:rPr>
            <a:t>Ziplining</a:t>
          </a:r>
          <a:endParaRPr lang="en-US" sz="2000" kern="1200" dirty="0">
            <a:solidFill>
              <a:schemeClr val="bg1"/>
            </a:solidFill>
            <a:latin typeface="HelveticaNeueLT Std Cn" panose="020B0706030502030204" pitchFamily="34" charset="0"/>
          </a:endParaRPr>
        </a:p>
      </dsp:txBody>
      <dsp:txXfrm>
        <a:off x="1245" y="3534839"/>
        <a:ext cx="1840277" cy="682742"/>
      </dsp:txXfrm>
    </dsp:sp>
    <dsp:sp modelId="{86046663-D2AE-4098-BBE2-C86CDC0D8AC0}">
      <dsp:nvSpPr>
        <dsp:cNvPr id="0" name=""/>
        <dsp:cNvSpPr/>
      </dsp:nvSpPr>
      <dsp:spPr>
        <a:xfrm>
          <a:off x="2025627" y="2266888"/>
          <a:ext cx="1840277" cy="1267950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C5CCC-796D-433A-8B5F-AFD662D82F93}">
      <dsp:nvSpPr>
        <dsp:cNvPr id="0" name=""/>
        <dsp:cNvSpPr/>
      </dsp:nvSpPr>
      <dsp:spPr>
        <a:xfrm>
          <a:off x="2025627" y="3534839"/>
          <a:ext cx="1840277" cy="682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  <a:latin typeface="HelveticaNeueLT Std Cn" panose="020B0706030502030204" pitchFamily="34" charset="0"/>
            </a:rPr>
            <a:t>Hiking</a:t>
          </a:r>
          <a:endParaRPr lang="en-US" sz="2000" kern="1200" dirty="0">
            <a:solidFill>
              <a:schemeClr val="bg1"/>
            </a:solidFill>
            <a:latin typeface="HelveticaNeueLT Std Cn" panose="020B0706030502030204" pitchFamily="34" charset="0"/>
          </a:endParaRPr>
        </a:p>
      </dsp:txBody>
      <dsp:txXfrm>
        <a:off x="2025627" y="3534839"/>
        <a:ext cx="1840277" cy="682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4E738-5D80-4899-9F8F-6241AED3D9F5}">
      <dsp:nvSpPr>
        <dsp:cNvPr id="0" name=""/>
        <dsp:cNvSpPr/>
      </dsp:nvSpPr>
      <dsp:spPr>
        <a:xfrm>
          <a:off x="0" y="0"/>
          <a:ext cx="1765473" cy="20320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002855"/>
              </a:solidFill>
            </a:rPr>
            <a:t>Fall 2017</a:t>
          </a:r>
          <a:endParaRPr lang="en-US" sz="2200" kern="1200" dirty="0">
            <a:solidFill>
              <a:srgbClr val="002855"/>
            </a:solidFill>
          </a:endParaRPr>
        </a:p>
      </dsp:txBody>
      <dsp:txXfrm>
        <a:off x="0" y="0"/>
        <a:ext cx="1765473" cy="609600"/>
      </dsp:txXfrm>
    </dsp:sp>
    <dsp:sp modelId="{C675ECFE-3A8A-4E42-AB34-77D3B8DDE069}">
      <dsp:nvSpPr>
        <dsp:cNvPr id="0" name=""/>
        <dsp:cNvSpPr/>
      </dsp:nvSpPr>
      <dsp:spPr>
        <a:xfrm>
          <a:off x="177226" y="609600"/>
          <a:ext cx="1412378" cy="1320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NeueLT Std Cn" panose="020B0706030502030204" pitchFamily="34" charset="0"/>
            </a:rPr>
            <a:t>Apply By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NeueLT Std Cn" panose="020B0706030502030204" pitchFamily="34" charset="0"/>
            </a:rPr>
            <a:t> June 1</a:t>
          </a:r>
          <a:r>
            <a:rPr lang="en-US" sz="1800" kern="1200" baseline="30000" dirty="0" smtClean="0">
              <a:latin typeface="HelveticaNeueLT Std Cn" panose="020B0706030502030204" pitchFamily="34" charset="0"/>
            </a:rPr>
            <a:t>st</a:t>
          </a:r>
          <a:r>
            <a:rPr lang="en-US" sz="2600" kern="1200" dirty="0" smtClean="0"/>
            <a:t>	</a:t>
          </a:r>
        </a:p>
      </dsp:txBody>
      <dsp:txXfrm>
        <a:off x="215911" y="648285"/>
        <a:ext cx="1335008" cy="1243430"/>
      </dsp:txXfrm>
    </dsp:sp>
    <dsp:sp modelId="{9BF6320C-6BD1-4787-9452-E867A2EDE4FC}">
      <dsp:nvSpPr>
        <dsp:cNvPr id="0" name=""/>
        <dsp:cNvSpPr/>
      </dsp:nvSpPr>
      <dsp:spPr>
        <a:xfrm>
          <a:off x="1898563" y="0"/>
          <a:ext cx="1765473" cy="20320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002855"/>
              </a:solidFill>
            </a:rPr>
            <a:t>Spring 2018</a:t>
          </a:r>
          <a:endParaRPr lang="en-US" sz="2200" kern="1200" dirty="0">
            <a:solidFill>
              <a:srgbClr val="002855"/>
            </a:solidFill>
          </a:endParaRPr>
        </a:p>
      </dsp:txBody>
      <dsp:txXfrm>
        <a:off x="1898563" y="0"/>
        <a:ext cx="1765473" cy="609600"/>
      </dsp:txXfrm>
    </dsp:sp>
    <dsp:sp modelId="{8B6F1002-4844-4BE2-B679-E0731A5C9301}">
      <dsp:nvSpPr>
        <dsp:cNvPr id="0" name=""/>
        <dsp:cNvSpPr/>
      </dsp:nvSpPr>
      <dsp:spPr>
        <a:xfrm>
          <a:off x="2075110" y="609600"/>
          <a:ext cx="1412378" cy="1320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NeueLT Std Cn" panose="020B0706030502030204" pitchFamily="34" charset="0"/>
            </a:rPr>
            <a:t>Apply By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NeueLT Std Cn" panose="020B0706030502030204" pitchFamily="34" charset="0"/>
            </a:rPr>
            <a:t> October 1st</a:t>
          </a:r>
          <a:endParaRPr lang="en-US" sz="1800" kern="1200" dirty="0">
            <a:latin typeface="HelveticaNeueLT Std Cn" panose="020B0706030502030204" pitchFamily="34" charset="0"/>
          </a:endParaRPr>
        </a:p>
      </dsp:txBody>
      <dsp:txXfrm>
        <a:off x="2113795" y="648285"/>
        <a:ext cx="1335008" cy="1243430"/>
      </dsp:txXfrm>
    </dsp:sp>
    <dsp:sp modelId="{58213924-D864-4A86-8852-1F92D172AAC1}">
      <dsp:nvSpPr>
        <dsp:cNvPr id="0" name=""/>
        <dsp:cNvSpPr/>
      </dsp:nvSpPr>
      <dsp:spPr>
        <a:xfrm>
          <a:off x="3796447" y="0"/>
          <a:ext cx="1765473" cy="20320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002855"/>
              </a:solidFill>
            </a:rPr>
            <a:t>Summer 2018</a:t>
          </a:r>
          <a:endParaRPr lang="en-US" sz="2200" kern="1200" dirty="0">
            <a:solidFill>
              <a:srgbClr val="002855"/>
            </a:solidFill>
          </a:endParaRPr>
        </a:p>
      </dsp:txBody>
      <dsp:txXfrm>
        <a:off x="3796447" y="0"/>
        <a:ext cx="1765473" cy="609600"/>
      </dsp:txXfrm>
    </dsp:sp>
    <dsp:sp modelId="{630DB031-C11D-47CC-B94F-93320B5FF364}">
      <dsp:nvSpPr>
        <dsp:cNvPr id="0" name=""/>
        <dsp:cNvSpPr/>
      </dsp:nvSpPr>
      <dsp:spPr>
        <a:xfrm>
          <a:off x="3972994" y="609600"/>
          <a:ext cx="1412378" cy="1320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NeueLT Std Cn" panose="020B0706030502030204" pitchFamily="34" charset="0"/>
            </a:rPr>
            <a:t>Apply By: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NeueLT Std Cn" panose="020B0706030502030204" pitchFamily="34" charset="0"/>
            </a:rPr>
            <a:t>February 15</a:t>
          </a:r>
          <a:r>
            <a:rPr lang="en-US" sz="1800" kern="1200" baseline="30000" dirty="0" smtClean="0">
              <a:latin typeface="HelveticaNeueLT Std Cn" panose="020B0706030502030204" pitchFamily="34" charset="0"/>
            </a:rPr>
            <a:t>th</a:t>
          </a:r>
          <a:r>
            <a:rPr lang="en-US" sz="1800" kern="1200" dirty="0" smtClean="0">
              <a:latin typeface="HelveticaNeueLT Std Cn" panose="020B0706030502030204" pitchFamily="34" charset="0"/>
            </a:rPr>
            <a:t>  </a:t>
          </a:r>
          <a:endParaRPr lang="en-US" sz="1800" kern="1200" dirty="0">
            <a:latin typeface="HelveticaNeueLT Std Cn" panose="020B0706030502030204" pitchFamily="34" charset="0"/>
          </a:endParaRPr>
        </a:p>
      </dsp:txBody>
      <dsp:txXfrm>
        <a:off x="4011679" y="648285"/>
        <a:ext cx="1335008" cy="12434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03104-6C3E-4543-A725-CD0048F2564A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DBF61-4099-0B4A-842E-CFDF706146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59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1B9D2-FB86-DA4F-ACA4-CC7CA1298B1D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3A2AD-3188-5346-89B4-1D40CB9C8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82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31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91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40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0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38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19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38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18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86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A2AD-3188-5346-89B4-1D40CB9C811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72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31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95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0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71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09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80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21F1C-5A82-8049-ABC1-A860A317758F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A777F-14E6-AF49-A7E7-70A140AC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5CA2-2353-1947-B0FF-946C82441B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567CD-06E2-D944-A0E4-AFB05662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0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79B85-2BE0-6E4A-B7DE-5D7B9AFCF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AE68C-C474-4840-B011-8DC6619626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7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79B85-2BE0-6E4A-B7DE-5D7B9AFCF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AE68C-C474-4840-B011-8DC6619626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5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3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7EA2-E7AE-F84D-BFF6-8063478E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797E-2104-A542-91CF-49E94E486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1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9EAD-C038-024B-B91F-CE14DFDAF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971A-5BB7-1D4F-9483-50C6F0DEA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2774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5CA2-2353-1947-B0FF-946C82441B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567CD-06E2-D944-A0E4-AFB05662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7E0E3-2968-B14E-8902-64BA2B69C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CC1CA-D8E9-9645-A41E-286B448A3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9720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7EA2-E7AE-F84D-BFF6-8063478E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797E-2104-A542-91CF-49E94E486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3620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9.JP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g"/><Relationship Id="rId11" Type="http://schemas.microsoft.com/office/2007/relationships/diagramDrawing" Target="../diagrams/drawing3.xml"/><Relationship Id="rId5" Type="http://schemas.openxmlformats.org/officeDocument/2006/relationships/image" Target="../media/image24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3.jpg"/><Relationship Id="rId9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IKb26F06rls" TargetMode="Externa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7.jp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58408934"/>
              </p:ext>
            </p:extLst>
          </p:nvPr>
        </p:nvGraphicFramePr>
        <p:xfrm>
          <a:off x="1295400" y="762000"/>
          <a:ext cx="6172200" cy="218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600" y="80211"/>
            <a:ext cx="6400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Want</a:t>
            </a:r>
            <a:r>
              <a:rPr lang="en-US" sz="3500" dirty="0" smtClean="0">
                <a:solidFill>
                  <a:srgbClr val="002855"/>
                </a:solidFill>
              </a:rPr>
              <a:t> </a:t>
            </a:r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to</a:t>
            </a:r>
            <a:r>
              <a:rPr lang="en-US" sz="3500" dirty="0" smtClean="0">
                <a:solidFill>
                  <a:srgbClr val="002855"/>
                </a:solidFill>
              </a:rPr>
              <a:t> </a:t>
            </a:r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know</a:t>
            </a:r>
            <a:r>
              <a:rPr lang="en-US" sz="3500" dirty="0" smtClean="0">
                <a:solidFill>
                  <a:srgbClr val="002855"/>
                </a:solidFill>
              </a:rPr>
              <a:t> </a:t>
            </a:r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more</a:t>
            </a:r>
            <a:r>
              <a:rPr lang="en-US" sz="3500" dirty="0" smtClean="0">
                <a:solidFill>
                  <a:srgbClr val="002855"/>
                </a:solidFill>
              </a:rPr>
              <a:t> </a:t>
            </a:r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about</a:t>
            </a:r>
            <a:r>
              <a:rPr lang="en-US" sz="3500" dirty="0" smtClean="0">
                <a:solidFill>
                  <a:srgbClr val="002855"/>
                </a:solidFill>
              </a:rPr>
              <a:t> </a:t>
            </a:r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WVU?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2184400" cy="21844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28944816"/>
              </p:ext>
            </p:extLst>
          </p:nvPr>
        </p:nvGraphicFramePr>
        <p:xfrm>
          <a:off x="1295400" y="3429000"/>
          <a:ext cx="6172200" cy="218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5" y="3429000"/>
            <a:ext cx="2209800" cy="220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5867400"/>
            <a:ext cx="5715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APRIL FEE WAIVER CODE: 2017AP</a:t>
            </a:r>
            <a:endParaRPr lang="en-US" sz="2600" dirty="0">
              <a:solidFill>
                <a:srgbClr val="002855"/>
              </a:solidFill>
              <a:latin typeface="HelveticaNeueLT Std Cn" panose="020B0706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90600" y="4572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AAA00"/>
                </a:solidFill>
                <a:latin typeface="HelveticaNeueLT Std Cn" panose="020B0706030502030204" pitchFamily="34" charset="0"/>
              </a:rPr>
              <a:t>Wild &amp; Wonderful West Virginia</a:t>
            </a:r>
            <a:endParaRPr lang="en-US" sz="4000" dirty="0">
              <a:solidFill>
                <a:srgbClr val="EAAA00"/>
              </a:solidFill>
              <a:latin typeface="HelveticaNeueLT Std Cn" panose="020B07060305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1317"/>
            <a:ext cx="2676414" cy="1633728"/>
          </a:xfrm>
          <a:prstGeom prst="rect">
            <a:avLst/>
          </a:prstGeom>
          <a:ln w="31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51276"/>
            <a:ext cx="2689114" cy="1704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4882355"/>
            <a:ext cx="2640162" cy="1747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6" name="Content Placeholder 1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55525790"/>
              </p:ext>
            </p:extLst>
          </p:nvPr>
        </p:nvGraphicFramePr>
        <p:xfrm>
          <a:off x="628650" y="1827213"/>
          <a:ext cx="3867150" cy="434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79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C_Main Powerpoint_V2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77456" y="-304800"/>
            <a:ext cx="4873256" cy="2743200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18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0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467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FFCC66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STUDENT ORGANIZATIONS</a:t>
            </a:r>
            <a:endParaRPr lang="en-US" sz="3000" dirty="0">
              <a:solidFill>
                <a:srgbClr val="FFCC66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1000"/>
            <a:ext cx="2397252" cy="1696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7201" y="2667000"/>
            <a:ext cx="57912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CC66"/>
              </a:solidFill>
              <a:latin typeface="HelveticaNeueLT Std" panose="020B0604020202020204" pitchFamily="34" charset="0"/>
            </a:endParaRPr>
          </a:p>
          <a:p>
            <a:r>
              <a:rPr lang="en-US" dirty="0">
                <a:solidFill>
                  <a:srgbClr val="FFCC66"/>
                </a:solidFill>
                <a:latin typeface="HelveticaNeueLT Std" panose="020B0604020202020204" pitchFamily="34" charset="0"/>
              </a:rPr>
              <a:t>29 CULTURAL &amp; INTERNATIONAL CLUBS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FFCC66"/>
                </a:solidFill>
                <a:latin typeface="HelveticaNeueLT Std" panose="020B0604020202020204" pitchFamily="34" charset="0"/>
              </a:rPr>
              <a:t>INTERNATIONAL STUDENT ORGANIZATION (ISO)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FFCC66"/>
                </a:solidFill>
                <a:latin typeface="HelveticaNeueLT Std" panose="020B0604020202020204" pitchFamily="34" charset="0"/>
              </a:rPr>
              <a:t>INDIAN </a:t>
            </a:r>
            <a:r>
              <a:rPr lang="en-US" sz="1300" dirty="0">
                <a:solidFill>
                  <a:srgbClr val="FFCC66"/>
                </a:solidFill>
                <a:latin typeface="HelveticaNeueLT Std" panose="020B0604020202020204" pitchFamily="34" charset="0"/>
              </a:rPr>
              <a:t>STUDENT ASSOCIATION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CC66"/>
                </a:solidFill>
                <a:latin typeface="HelveticaNeueLT Std" panose="020B0604020202020204" pitchFamily="34" charset="0"/>
              </a:rPr>
              <a:t>ASSOCIATION FOR INDIA'S DEVELOPMENT (AID</a:t>
            </a:r>
            <a:r>
              <a:rPr lang="en-US" sz="1300" dirty="0" smtClean="0">
                <a:solidFill>
                  <a:srgbClr val="FFCC66"/>
                </a:solidFill>
                <a:latin typeface="HelveticaNeueLT Std" panose="020B0604020202020204" pitchFamily="34" charset="0"/>
              </a:rPr>
              <a:t>)</a:t>
            </a:r>
          </a:p>
          <a:p>
            <a:endParaRPr lang="en-US" sz="1400" dirty="0" smtClean="0">
              <a:solidFill>
                <a:srgbClr val="FFCC66"/>
              </a:solidFill>
              <a:latin typeface="HelveticaNeueLT Std" panose="020B0604020202020204" pitchFamily="34" charset="0"/>
            </a:endParaRPr>
          </a:p>
          <a:p>
            <a:r>
              <a:rPr lang="en-US" dirty="0" smtClean="0">
                <a:solidFill>
                  <a:srgbClr val="FFCC66"/>
                </a:solidFill>
                <a:latin typeface="HelveticaNeueLT Std" panose="020B0604020202020204" pitchFamily="34" charset="0"/>
              </a:rPr>
              <a:t>37 ENGINEERING SCIENCES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FFCC66"/>
                </a:solidFill>
                <a:latin typeface="HelveticaNeueLT Std" panose="020B0604020202020204" pitchFamily="34" charset="0"/>
              </a:rPr>
              <a:t>ENGINEERS WITHOUT BORDERS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FFCC66"/>
                </a:solidFill>
                <a:latin typeface="HelveticaNeueLT Std" panose="020B0604020202020204" pitchFamily="34" charset="0"/>
              </a:rPr>
              <a:t>INSTITUTE OF INDUSTRIAL AND SYSTEMS ENGINEERS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FFCC66"/>
                </a:solidFill>
                <a:latin typeface="HelveticaNeueLT Std" panose="020B0604020202020204" pitchFamily="34" charset="0"/>
              </a:rPr>
              <a:t>SOCIETY OF WOMEN ENGINEERS</a:t>
            </a:r>
          </a:p>
          <a:p>
            <a:endParaRPr lang="en-US" sz="1400" dirty="0" smtClean="0">
              <a:solidFill>
                <a:srgbClr val="FFCC66"/>
              </a:solidFill>
              <a:latin typeface="HelveticaNeueLT Std" panose="020B0604020202020204" pitchFamily="34" charset="0"/>
            </a:endParaRPr>
          </a:p>
          <a:p>
            <a:r>
              <a:rPr lang="en-US" dirty="0">
                <a:solidFill>
                  <a:srgbClr val="FFCC66"/>
                </a:solidFill>
                <a:latin typeface="HelveticaNeueLT Std" panose="020B0604020202020204" pitchFamily="34" charset="0"/>
              </a:rPr>
              <a:t>19 BUSINESS &amp; ECONOMICS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CC66"/>
                </a:solidFill>
                <a:latin typeface="HelveticaNeueLT Std" panose="020B0604020202020204" pitchFamily="34" charset="0"/>
              </a:rPr>
              <a:t>DECA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CC66"/>
                </a:solidFill>
                <a:latin typeface="HelveticaNeueLT Std" panose="020B0604020202020204" pitchFamily="34" charset="0"/>
              </a:rPr>
              <a:t>STUDENT INVESTMENT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CC66"/>
                </a:solidFill>
                <a:latin typeface="HelveticaNeueLT Std" panose="020B0604020202020204" pitchFamily="34" charset="0"/>
              </a:rPr>
              <a:t>MANAGEMENT INFORMATION SYSTEMS ASSOCIATION (</a:t>
            </a:r>
            <a:r>
              <a:rPr lang="en-US" sz="1300" dirty="0" smtClean="0">
                <a:solidFill>
                  <a:srgbClr val="FFCC66"/>
                </a:solidFill>
                <a:latin typeface="HelveticaNeueLT Std" panose="020B0604020202020204" pitchFamily="34" charset="0"/>
              </a:rPr>
              <a:t>MISA</a:t>
            </a:r>
            <a:r>
              <a:rPr lang="en-US" sz="1400" dirty="0" smtClean="0">
                <a:solidFill>
                  <a:srgbClr val="FFCC66"/>
                </a:solidFill>
                <a:latin typeface="HelveticaNeueLT Std" panose="020B0604020202020204" pitchFamily="34" charset="0"/>
              </a:rPr>
              <a:t>)</a:t>
            </a:r>
          </a:p>
          <a:p>
            <a:endParaRPr lang="en-US" dirty="0" smtClean="0">
              <a:solidFill>
                <a:schemeClr val="bg1"/>
              </a:solidFill>
              <a:latin typeface="HelveticaNeueLT Std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53" y="4267200"/>
            <a:ext cx="2374099" cy="158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2438400"/>
            <a:ext cx="2419700" cy="1361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C_Main Powerpoint_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43434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Engineering, Business &amp; Economics at WVU: Undergraduate and Beyond</a:t>
            </a:r>
            <a:endParaRPr lang="en-US" sz="2000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1114" y="1371600"/>
            <a:ext cx="7924800" cy="4800601"/>
          </a:xfrm>
          <a:ln>
            <a:solidFill>
              <a:srgbClr val="002855"/>
            </a:solidFill>
          </a:ln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1800" dirty="0">
              <a:solidFill>
                <a:srgbClr val="EAAA00"/>
              </a:solidFill>
              <a:latin typeface="HelveticaNeueLT Std" panose="020B060402020202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rgbClr val="EAAA00"/>
                </a:solidFill>
                <a:latin typeface="HelveticaNeueLT Std" panose="020B0604020202020204" pitchFamily="34" charset="0"/>
              </a:rPr>
              <a:t>Freshman applicants must have at least a secondary school Grade Point Average (GPA) of a 2.5 on a 4.0 scale. </a:t>
            </a:r>
            <a:endParaRPr lang="en-US" sz="1700" b="1" dirty="0">
              <a:solidFill>
                <a:srgbClr val="EAAA00"/>
              </a:solidFill>
              <a:latin typeface="HelveticaNeueLT Std" panose="020B0604020202020204" pitchFamily="34" charset="0"/>
              <a:ea typeface="SimSun" panose="02010600030101010101" pitchFamily="2" charset="-122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rgbClr val="EAAA00"/>
                </a:solidFill>
                <a:latin typeface="HelveticaNeueLT Std" panose="020B0604020202020204" pitchFamily="34" charset="0"/>
              </a:rPr>
              <a:t>Transfer applicants must have a GPA of at least a 2.0 on a 4.0 scale in all college/university courses attempted.  </a:t>
            </a:r>
            <a:endParaRPr lang="en-US" sz="1700" dirty="0">
              <a:latin typeface="HelveticaNeueLT Std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zh-CN" sz="1700" dirty="0">
                <a:solidFill>
                  <a:srgbClr val="EAAA00"/>
                </a:solidFill>
                <a:latin typeface="HelveticaNeueLT Std" panose="020B0604020202020204" pitchFamily="34" charset="0"/>
              </a:rPr>
              <a:t>All undergraduate applicants must meet  the English Proficiency  requirement (TOEFL </a:t>
            </a:r>
            <a:r>
              <a:rPr lang="en-US" altLang="zh-CN" sz="1700" dirty="0" err="1">
                <a:solidFill>
                  <a:srgbClr val="EAAA00"/>
                </a:solidFill>
                <a:latin typeface="HelveticaNeueLT Std" panose="020B0604020202020204" pitchFamily="34" charset="0"/>
              </a:rPr>
              <a:t>iBT</a:t>
            </a:r>
            <a:r>
              <a:rPr lang="en-US" altLang="zh-CN" sz="1700" dirty="0">
                <a:solidFill>
                  <a:srgbClr val="EAAA00"/>
                </a:solidFill>
                <a:latin typeface="HelveticaNeueLT Std" panose="020B0604020202020204" pitchFamily="34" charset="0"/>
              </a:rPr>
              <a:t> score of 61 or IELTS score of 6.0) or request conditional admission and complete an Intensive English Program (IEP) application. </a:t>
            </a:r>
            <a:endParaRPr lang="en-US" altLang="zh-CN" sz="1700" b="1" dirty="0">
              <a:solidFill>
                <a:srgbClr val="EAAA00"/>
              </a:solidFill>
              <a:latin typeface="HelveticaNeueLT Std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zh-CN" sz="1700" dirty="0">
                <a:solidFill>
                  <a:srgbClr val="EAAA00"/>
                </a:solidFill>
                <a:latin typeface="HelveticaNeueLT Std" panose="020B0604020202020204" pitchFamily="34" charset="0"/>
              </a:rPr>
              <a:t>International applicants are not generally required to submit SAT or ACT scores. However, SAT/ACT scores are used for determining some scholarship eligibility and are required for some academic programs. </a:t>
            </a:r>
          </a:p>
          <a:p>
            <a:pPr marL="400050" lvl="1" indent="0">
              <a:buNone/>
            </a:pPr>
            <a:endParaRPr lang="en-US" altLang="zh-CN" sz="1700" dirty="0">
              <a:solidFill>
                <a:srgbClr val="EAAA00"/>
              </a:solidFill>
              <a:latin typeface="HelveticaNeueLT Std" panose="020B0604020202020204" pitchFamily="34" charset="0"/>
            </a:endParaRPr>
          </a:p>
          <a:p>
            <a:pPr marL="400050" lvl="1" indent="0">
              <a:buNone/>
            </a:pPr>
            <a:r>
              <a:rPr lang="en-US" altLang="zh-CN" sz="1700" dirty="0">
                <a:solidFill>
                  <a:srgbClr val="EAAA00"/>
                </a:solidFill>
                <a:latin typeface="HelveticaNeueLT Std" panose="020B0604020202020204" pitchFamily="34" charset="0"/>
              </a:rPr>
              <a:t>*Meeting the minimum requirements does not guarantee admission. </a:t>
            </a:r>
            <a:r>
              <a:rPr lang="en-US" altLang="zh-CN" sz="1700" dirty="0" smtClean="0">
                <a:solidFill>
                  <a:srgbClr val="EAAA00"/>
                </a:solidFill>
                <a:latin typeface="HelveticaNeueLT Std" panose="020B0604020202020204" pitchFamily="34" charset="0"/>
              </a:rPr>
              <a:t>  Admission </a:t>
            </a:r>
            <a:r>
              <a:rPr lang="en-US" altLang="zh-CN" sz="1700" dirty="0">
                <a:solidFill>
                  <a:srgbClr val="EAAA00"/>
                </a:solidFill>
                <a:latin typeface="HelveticaNeueLT Std" panose="020B0604020202020204" pitchFamily="34" charset="0"/>
              </a:rPr>
              <a:t>is decided upon review of all application materials.</a:t>
            </a:r>
          </a:p>
          <a:p>
            <a:pPr marL="400050" lvl="1" indent="0">
              <a:buNone/>
            </a:pPr>
            <a:endParaRPr lang="en-US" sz="1600" dirty="0">
              <a:latin typeface="Garamond" panose="02020404030301010803" pitchFamily="18" charset="0"/>
            </a:endParaRPr>
          </a:p>
          <a:p>
            <a:pPr marL="400050" lvl="1" indent="0">
              <a:buNone/>
            </a:pPr>
            <a:endParaRPr lang="en-US" sz="1600" dirty="0">
              <a:latin typeface="Garamond" panose="02020404030301010803" pitchFamily="18" charset="0"/>
            </a:endParaRPr>
          </a:p>
          <a:p>
            <a:pPr marL="400050" lvl="1" indent="0">
              <a:buNone/>
            </a:pPr>
            <a:endParaRPr lang="en-US" sz="1600" dirty="0">
              <a:latin typeface="Garamond" panose="02020404030301010803" pitchFamily="18" charset="0"/>
            </a:endParaRPr>
          </a:p>
          <a:p>
            <a:pPr marL="400050" lvl="1" indent="0">
              <a:buNone/>
            </a:pPr>
            <a:endParaRPr lang="en-US" sz="1600" dirty="0">
              <a:latin typeface="Garamond" panose="02020404030301010803" pitchFamily="18" charset="0"/>
            </a:endParaRPr>
          </a:p>
          <a:p>
            <a:pPr marL="400050" lvl="1" indent="0">
              <a:buNone/>
            </a:pPr>
            <a:endParaRPr lang="en-US" sz="1600" dirty="0">
              <a:latin typeface="Garamond" panose="02020404030301010803" pitchFamily="18" charset="0"/>
            </a:endParaRPr>
          </a:p>
          <a:p>
            <a:pPr marL="400050" lvl="1" indent="0">
              <a:buNone/>
            </a:pPr>
            <a:endParaRPr lang="en-US" sz="1600" dirty="0">
              <a:latin typeface="Garamond" panose="02020404030301010803" pitchFamily="18" charset="0"/>
            </a:endParaRPr>
          </a:p>
          <a:p>
            <a:pPr marL="400050" lvl="1" indent="0">
              <a:buNone/>
            </a:pPr>
            <a:endParaRPr lang="en-US" sz="1600" dirty="0">
              <a:latin typeface="Garamond" panose="02020404030301010803" pitchFamily="18" charset="0"/>
            </a:endParaRPr>
          </a:p>
          <a:p>
            <a:pPr marL="400050" lvl="1" indent="0">
              <a:buNone/>
            </a:pPr>
            <a:r>
              <a:rPr lang="en-US" sz="1600" dirty="0">
                <a:latin typeface="Garamond" panose="02020404030301010803" pitchFamily="18" charset="0"/>
              </a:rPr>
              <a:t/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	</a:t>
            </a:r>
            <a:endParaRPr lang="en-US" sz="2200" dirty="0">
              <a:latin typeface="Garamond" panose="02020404030301010803" pitchFamily="18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200" dirty="0">
              <a:latin typeface="Garamond" panose="02020404030301010803" pitchFamily="18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en-US" sz="2400" dirty="0">
              <a:latin typeface="Garamond" panose="02020404030301010803" pitchFamily="18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sz="18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18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000" dirty="0"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1600" b="1" dirty="0">
              <a:latin typeface="Garamond" panose="02020404030301010803" pitchFamily="18" charset="0"/>
            </a:endParaRPr>
          </a:p>
          <a:p>
            <a:pPr lvl="1"/>
            <a:endParaRPr lang="en-US" sz="16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572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AAA00"/>
                </a:solidFill>
                <a:latin typeface="HelveticaNeueLT Std Cn" panose="020B0706030502030204" pitchFamily="34" charset="0"/>
              </a:rPr>
              <a:t>Minimum Requirements for Undergraduate Admissions</a:t>
            </a:r>
            <a:endParaRPr lang="en-US" sz="3200" b="1" dirty="0">
              <a:solidFill>
                <a:srgbClr val="EAAA00"/>
              </a:solidFill>
              <a:latin typeface="HelveticaNeueLT Std Cn" panose="020B0706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International Scholarships for Undergraduates</a:t>
            </a:r>
            <a:endParaRPr lang="en-US" sz="2600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8061616"/>
              </p:ext>
            </p:extLst>
          </p:nvPr>
        </p:nvGraphicFramePr>
        <p:xfrm>
          <a:off x="393700" y="1600200"/>
          <a:ext cx="5162550" cy="11379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162550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2855"/>
                          </a:solidFill>
                        </a:rPr>
                        <a:t>Level</a:t>
                      </a:r>
                      <a:r>
                        <a:rPr lang="en-US" sz="2000" baseline="0" dirty="0" smtClean="0">
                          <a:solidFill>
                            <a:srgbClr val="002855"/>
                          </a:solidFill>
                        </a:rPr>
                        <a:t> 1 Requirements</a:t>
                      </a:r>
                      <a:endParaRPr lang="en-US" sz="2000" dirty="0">
                        <a:solidFill>
                          <a:srgbClr val="002855"/>
                        </a:solidFill>
                      </a:endParaRPr>
                    </a:p>
                  </a:txBody>
                  <a:tcPr>
                    <a:solidFill>
                      <a:srgbClr val="EAAA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3.5 Incoming GPA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3.0 GPA &amp; 30 Credit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Hours to Renew Each Year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638647"/>
              </p:ext>
            </p:extLst>
          </p:nvPr>
        </p:nvGraphicFramePr>
        <p:xfrm>
          <a:off x="3638487" y="2943266"/>
          <a:ext cx="5162550" cy="11379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1625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2855"/>
                          </a:solidFill>
                        </a:rPr>
                        <a:t>Level</a:t>
                      </a:r>
                      <a:r>
                        <a:rPr lang="en-US" sz="2000" baseline="0" dirty="0" smtClean="0">
                          <a:solidFill>
                            <a:srgbClr val="002855"/>
                          </a:solidFill>
                        </a:rPr>
                        <a:t> 2 Requirements</a:t>
                      </a:r>
                      <a:endParaRPr lang="en-US" sz="2000" dirty="0">
                        <a:solidFill>
                          <a:srgbClr val="002855"/>
                        </a:solidFill>
                      </a:endParaRPr>
                    </a:p>
                  </a:txBody>
                  <a:tcPr>
                    <a:solidFill>
                      <a:srgbClr val="EAAA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3.25 Incoming GPA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2.75 GPA &amp; 30 Credit Hours to Renew Each Year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ight Bracket 8"/>
          <p:cNvSpPr/>
          <p:nvPr/>
        </p:nvSpPr>
        <p:spPr>
          <a:xfrm>
            <a:off x="6105588" y="4835833"/>
            <a:ext cx="266574" cy="631133"/>
          </a:xfrm>
          <a:prstGeom prst="rightBracket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27015" y="1665240"/>
            <a:ext cx="2190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u="sng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$7,000 </a:t>
            </a:r>
          </a:p>
          <a:p>
            <a:pPr algn="ctr"/>
            <a:r>
              <a:rPr lang="en-US" sz="3500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per year</a:t>
            </a:r>
            <a:endParaRPr lang="en-US" sz="3500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  <p:sp>
        <p:nvSpPr>
          <p:cNvPr id="12" name="Right Bracket 11"/>
          <p:cNvSpPr/>
          <p:nvPr/>
        </p:nvSpPr>
        <p:spPr>
          <a:xfrm flipH="1">
            <a:off x="2854325" y="3326314"/>
            <a:ext cx="266574" cy="642396"/>
          </a:xfrm>
          <a:prstGeom prst="rightBracket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2059" y="3062736"/>
            <a:ext cx="2190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u="sng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$6,000 </a:t>
            </a:r>
          </a:p>
          <a:p>
            <a:pPr algn="ctr"/>
            <a:r>
              <a:rPr lang="en-US" sz="3500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per year</a:t>
            </a:r>
            <a:endParaRPr lang="en-US" sz="3500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539694"/>
              </p:ext>
            </p:extLst>
          </p:nvPr>
        </p:nvGraphicFramePr>
        <p:xfrm>
          <a:off x="372652" y="4578935"/>
          <a:ext cx="5162550" cy="11379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162550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2855"/>
                          </a:solidFill>
                        </a:rPr>
                        <a:t>Level</a:t>
                      </a:r>
                      <a:r>
                        <a:rPr lang="en-US" sz="2000" baseline="0" dirty="0" smtClean="0">
                          <a:solidFill>
                            <a:srgbClr val="002855"/>
                          </a:solidFill>
                        </a:rPr>
                        <a:t> 3 Requirements</a:t>
                      </a:r>
                      <a:endParaRPr lang="en-US" sz="2000" dirty="0">
                        <a:solidFill>
                          <a:srgbClr val="002855"/>
                        </a:solidFill>
                      </a:endParaRPr>
                    </a:p>
                  </a:txBody>
                  <a:tcPr>
                    <a:solidFill>
                      <a:srgbClr val="EAAA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3.0 Incoming GPA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2.75 &amp; 30 Credit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Hours to Renew Each Year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ight Bracket 14"/>
          <p:cNvSpPr/>
          <p:nvPr/>
        </p:nvSpPr>
        <p:spPr>
          <a:xfrm>
            <a:off x="6105588" y="2095184"/>
            <a:ext cx="266574" cy="631133"/>
          </a:xfrm>
          <a:prstGeom prst="rightBracket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10287" y="4547304"/>
            <a:ext cx="2190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u="sng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$5,000 </a:t>
            </a:r>
          </a:p>
          <a:p>
            <a:pPr algn="ctr"/>
            <a:r>
              <a:rPr lang="en-US" sz="3500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per year</a:t>
            </a:r>
            <a:endParaRPr lang="en-US" sz="3500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1000" y="2057400"/>
            <a:ext cx="8382000" cy="2590800"/>
          </a:xfrm>
          <a:prstGeom prst="roundRect">
            <a:avLst/>
          </a:prstGeom>
          <a:solidFill>
            <a:srgbClr val="EAAA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03418220"/>
              </p:ext>
            </p:extLst>
          </p:nvPr>
        </p:nvGraphicFramePr>
        <p:xfrm>
          <a:off x="1752600" y="2336800"/>
          <a:ext cx="55626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304800"/>
            <a:ext cx="7211568" cy="1484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0"/>
            <a:ext cx="6078675" cy="20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533400"/>
            <a:ext cx="685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Engineering Tracks</a:t>
            </a:r>
            <a:endParaRPr lang="en-US" sz="2600" dirty="0">
              <a:solidFill>
                <a:srgbClr val="002855"/>
              </a:solidFill>
              <a:latin typeface="HelveticaNeueLT Std Cn" panose="020B0706030502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815040"/>
              </p:ext>
            </p:extLst>
          </p:nvPr>
        </p:nvGraphicFramePr>
        <p:xfrm>
          <a:off x="3048000" y="1205468"/>
          <a:ext cx="57150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/>
                <a:gridCol w="2857500"/>
              </a:tblGrid>
              <a:tr h="245806"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latin typeface="HelveticaNeueLT Std Cn" panose="020B0706030502030204" pitchFamily="34" charset="0"/>
                        </a:rPr>
                        <a:t>Engineering Track 1/Computer</a:t>
                      </a:r>
                      <a:r>
                        <a:rPr lang="en-US" sz="1400" baseline="0" dirty="0" smtClean="0">
                          <a:latin typeface="HelveticaNeueLT Std Cn" panose="020B0706030502030204" pitchFamily="34" charset="0"/>
                        </a:rPr>
                        <a:t> Science                                                  (4 years)</a:t>
                      </a:r>
                      <a:endParaRPr lang="en-US" sz="1400" dirty="0">
                        <a:latin typeface="HelveticaNeueLT Std Cn" panose="020B0706030502030204" pitchFamily="34" charset="0"/>
                      </a:endParaRPr>
                    </a:p>
                  </a:txBody>
                  <a:tcPr>
                    <a:solidFill>
                      <a:srgbClr val="00285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855"/>
                        </a:solidFill>
                      </a:endParaRPr>
                    </a:p>
                  </a:txBody>
                  <a:tcPr/>
                </a:tc>
              </a:tr>
              <a:tr h="24580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NeueLT Std Cn" panose="020B0706030502030204" pitchFamily="34" charset="0"/>
                        </a:rPr>
                        <a:t>High</a:t>
                      </a:r>
                      <a:r>
                        <a:rPr lang="en-US" sz="1400" b="1" baseline="0" dirty="0" smtClean="0">
                          <a:latin typeface="HelveticaNeueLT Std Cn" panose="020B0706030502030204" pitchFamily="34" charset="0"/>
                        </a:rPr>
                        <a:t> School GPA</a:t>
                      </a:r>
                      <a:endParaRPr lang="en-US" sz="1400" b="1" dirty="0"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MATH ACT/SAT</a:t>
                      </a:r>
                      <a:endParaRPr lang="en-US" sz="1400" b="1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  <a:tr h="304800">
                <a:tc rowSpan="3"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HelveticaNeueLT Std Cn" panose="020B0706030502030204" pitchFamily="34" charset="0"/>
                      </a:endParaRPr>
                    </a:p>
                    <a:p>
                      <a:pPr algn="ctr"/>
                      <a:r>
                        <a:rPr lang="en-US" sz="4000" dirty="0" smtClean="0">
                          <a:latin typeface="HelveticaNeueLT Std Cn" panose="020B0706030502030204" pitchFamily="34" charset="0"/>
                        </a:rPr>
                        <a:t>3.0</a:t>
                      </a:r>
                      <a:endParaRPr lang="en-US" sz="4000" dirty="0"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ACT</a:t>
                      </a:r>
                      <a:r>
                        <a:rPr lang="en-US" sz="1400" b="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: 28 </a:t>
                      </a:r>
                      <a:r>
                        <a:rPr lang="en-US" sz="1400" b="0" u="sng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or</a:t>
                      </a:r>
                      <a:endParaRPr lang="en-US" sz="1400" b="0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SAT Pre-March 2016: 63</a:t>
                      </a:r>
                      <a:r>
                        <a:rPr lang="en-US" sz="1400" baseline="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0 </a:t>
                      </a:r>
                      <a:r>
                        <a:rPr lang="en-US" sz="1400" u="sng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or</a:t>
                      </a:r>
                      <a:endParaRPr lang="en-US" sz="1400" u="sng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SAT March 2016</a:t>
                      </a:r>
                      <a:r>
                        <a:rPr lang="en-US" sz="1400" baseline="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 or later: 650</a:t>
                      </a:r>
                      <a:endParaRPr lang="en-US" sz="1400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70774"/>
              </p:ext>
            </p:extLst>
          </p:nvPr>
        </p:nvGraphicFramePr>
        <p:xfrm>
          <a:off x="3048000" y="2880836"/>
          <a:ext cx="57150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/>
                <a:gridCol w="2857500"/>
              </a:tblGrid>
              <a:tr h="245806"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latin typeface="HelveticaNeueLT Std Cn" panose="020B0706030502030204" pitchFamily="34" charset="0"/>
                        </a:rPr>
                        <a:t>Engineering Track 2</a:t>
                      </a:r>
                      <a:r>
                        <a:rPr lang="en-US" sz="1400" baseline="0" dirty="0" smtClean="0">
                          <a:latin typeface="HelveticaNeueLT Std Cn" panose="020B0706030502030204" pitchFamily="34" charset="0"/>
                        </a:rPr>
                        <a:t>                                                                        (4 – 4.5 years)</a:t>
                      </a:r>
                      <a:endParaRPr lang="en-US" sz="1400" dirty="0">
                        <a:latin typeface="HelveticaNeueLT Std Cn" panose="020B0706030502030204" pitchFamily="34" charset="0"/>
                      </a:endParaRPr>
                    </a:p>
                  </a:txBody>
                  <a:tcPr>
                    <a:solidFill>
                      <a:srgbClr val="00285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855"/>
                        </a:solidFill>
                      </a:endParaRPr>
                    </a:p>
                  </a:txBody>
                  <a:tcPr/>
                </a:tc>
              </a:tr>
              <a:tr h="24580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NeueLT Std Cn" panose="020B0706030502030204" pitchFamily="34" charset="0"/>
                        </a:rPr>
                        <a:t>High</a:t>
                      </a:r>
                      <a:r>
                        <a:rPr lang="en-US" sz="1400" b="1" baseline="0" dirty="0" smtClean="0">
                          <a:latin typeface="HelveticaNeueLT Std Cn" panose="020B0706030502030204" pitchFamily="34" charset="0"/>
                        </a:rPr>
                        <a:t> School GPA</a:t>
                      </a:r>
                      <a:endParaRPr lang="en-US" sz="1400" b="1" dirty="0"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MATH ACT/SAT</a:t>
                      </a:r>
                      <a:endParaRPr lang="en-US" sz="1400" b="1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  <a:tr h="304800">
                <a:tc rowSpan="3"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HelveticaNeueLT Std Cn" panose="020B0706030502030204" pitchFamily="34" charset="0"/>
                      </a:endParaRPr>
                    </a:p>
                    <a:p>
                      <a:pPr algn="ctr"/>
                      <a:r>
                        <a:rPr lang="en-US" sz="4000" dirty="0" smtClean="0">
                          <a:latin typeface="HelveticaNeueLT Std Cn" panose="020B0706030502030204" pitchFamily="34" charset="0"/>
                        </a:rPr>
                        <a:t>2.75</a:t>
                      </a:r>
                      <a:endParaRPr lang="en-US" sz="4000" dirty="0"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ACT</a:t>
                      </a:r>
                      <a:r>
                        <a:rPr lang="en-US" sz="1400" b="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: 26 </a:t>
                      </a:r>
                      <a:r>
                        <a:rPr lang="en-US" sz="1400" b="0" u="sng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or</a:t>
                      </a:r>
                      <a:endParaRPr lang="en-US" sz="1400" b="0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SAT Pre-March 2016: 580</a:t>
                      </a:r>
                      <a:r>
                        <a:rPr lang="en-US" sz="1400" baseline="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 </a:t>
                      </a:r>
                      <a:r>
                        <a:rPr lang="en-US" sz="1400" u="sng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or</a:t>
                      </a:r>
                      <a:endParaRPr lang="en-US" sz="1400" u="sng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SAT March 2016</a:t>
                      </a:r>
                      <a:r>
                        <a:rPr lang="en-US" sz="1400" baseline="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 or later: 600</a:t>
                      </a:r>
                      <a:endParaRPr lang="en-US" sz="1400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641319"/>
              </p:ext>
            </p:extLst>
          </p:nvPr>
        </p:nvGraphicFramePr>
        <p:xfrm>
          <a:off x="3048000" y="4581604"/>
          <a:ext cx="57150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/>
                <a:gridCol w="2857500"/>
              </a:tblGrid>
              <a:tr h="245806"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latin typeface="HelveticaNeueLT Std Cn" panose="020B0706030502030204" pitchFamily="34" charset="0"/>
                        </a:rPr>
                        <a:t>Engineering Track</a:t>
                      </a:r>
                      <a:r>
                        <a:rPr lang="en-US" sz="1400" baseline="0" dirty="0" smtClean="0">
                          <a:latin typeface="HelveticaNeueLT Std Cn" panose="020B0706030502030204" pitchFamily="34" charset="0"/>
                        </a:rPr>
                        <a:t> 3                                                                                 (5 years)</a:t>
                      </a:r>
                      <a:endParaRPr lang="en-US" sz="1400" dirty="0">
                        <a:latin typeface="HelveticaNeueLT Std Cn" panose="020B0706030502030204" pitchFamily="34" charset="0"/>
                      </a:endParaRPr>
                    </a:p>
                  </a:txBody>
                  <a:tcPr>
                    <a:solidFill>
                      <a:srgbClr val="00285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855"/>
                        </a:solidFill>
                      </a:endParaRPr>
                    </a:p>
                  </a:txBody>
                  <a:tcPr/>
                </a:tc>
              </a:tr>
              <a:tr h="24580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NeueLT Std Cn" panose="020B0706030502030204" pitchFamily="34" charset="0"/>
                        </a:rPr>
                        <a:t>High</a:t>
                      </a:r>
                      <a:r>
                        <a:rPr lang="en-US" sz="1400" b="1" baseline="0" dirty="0" smtClean="0">
                          <a:latin typeface="HelveticaNeueLT Std Cn" panose="020B0706030502030204" pitchFamily="34" charset="0"/>
                        </a:rPr>
                        <a:t> School GPA</a:t>
                      </a:r>
                      <a:endParaRPr lang="en-US" sz="1400" b="1" dirty="0"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MATH ACT/SAT</a:t>
                      </a:r>
                      <a:endParaRPr lang="en-US" sz="1400" b="1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  <a:tr h="304800">
                <a:tc rowSpan="3"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HelveticaNeueLT Std Cn" panose="020B0706030502030204" pitchFamily="34" charset="0"/>
                      </a:endParaRPr>
                    </a:p>
                    <a:p>
                      <a:pPr algn="ctr"/>
                      <a:r>
                        <a:rPr lang="en-US" sz="4000" dirty="0" smtClean="0">
                          <a:latin typeface="HelveticaNeueLT Std Cn" panose="020B0706030502030204" pitchFamily="34" charset="0"/>
                        </a:rPr>
                        <a:t>2.5</a:t>
                      </a:r>
                      <a:endParaRPr lang="en-US" sz="4000" dirty="0"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ACT</a:t>
                      </a:r>
                      <a:r>
                        <a:rPr lang="en-US" sz="1400" b="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: 22 </a:t>
                      </a:r>
                      <a:r>
                        <a:rPr lang="en-US" sz="1400" b="0" u="sng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or</a:t>
                      </a:r>
                      <a:endParaRPr lang="en-US" sz="1400" b="0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SAT Pre-March 2016: 540</a:t>
                      </a:r>
                      <a:r>
                        <a:rPr lang="en-US" sz="1400" baseline="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 </a:t>
                      </a:r>
                      <a:r>
                        <a:rPr lang="en-US" sz="1400" u="sng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or</a:t>
                      </a:r>
                      <a:endParaRPr lang="en-US" sz="1400" u="sng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SAT March 2016</a:t>
                      </a:r>
                      <a:r>
                        <a:rPr lang="en-US" sz="1400" baseline="0" dirty="0" smtClean="0">
                          <a:solidFill>
                            <a:srgbClr val="002855"/>
                          </a:solidFill>
                          <a:latin typeface="HelveticaNeueLT Std Cn" panose="020B0706030502030204" pitchFamily="34" charset="0"/>
                        </a:rPr>
                        <a:t> or later: 570</a:t>
                      </a:r>
                      <a:endParaRPr lang="en-US" sz="1400" dirty="0">
                        <a:solidFill>
                          <a:srgbClr val="002855"/>
                        </a:solidFill>
                        <a:latin typeface="HelveticaNeueLT Std Cn" panose="020B07060305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triped Right Arrow 13"/>
          <p:cNvSpPr/>
          <p:nvPr/>
        </p:nvSpPr>
        <p:spPr>
          <a:xfrm>
            <a:off x="838200" y="1692870"/>
            <a:ext cx="2057400" cy="3899932"/>
          </a:xfrm>
          <a:prstGeom prst="stripedRightArrow">
            <a:avLst/>
          </a:prstGeom>
          <a:gradFill>
            <a:gsLst>
              <a:gs pos="63000">
                <a:srgbClr val="002855"/>
              </a:gs>
              <a:gs pos="10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rgbClr val="002855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007619"/>
              </p:ext>
            </p:extLst>
          </p:nvPr>
        </p:nvGraphicFramePr>
        <p:xfrm>
          <a:off x="2667000" y="398621"/>
          <a:ext cx="6266935" cy="60655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029992"/>
                <a:gridCol w="1186834"/>
                <a:gridCol w="1030807"/>
                <a:gridCol w="1019302"/>
              </a:tblGrid>
              <a:tr h="286719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Bachelor’s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Master’s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Doctoral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Aerospace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25400" cmpd="sng">
                      <a:noFill/>
                    </a:lnT>
                  </a:tcPr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Biomedical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Biometric Systems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Chemical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Civil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Computer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Computer Science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Electrical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Industrial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Mechanical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Mining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47786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Petroleum &amp; Natural Gas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✺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Energy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Systems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Industrial Hygiene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Materials Science &amp;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Safety Management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Software Engineering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♢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671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Occupational Safety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&amp; Health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06233"/>
            <a:ext cx="5867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ENGINEERING DEGREES</a:t>
            </a:r>
            <a:endParaRPr lang="en-US" sz="3200" b="1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66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Engineering Scholarships</a:t>
            </a:r>
            <a:endParaRPr lang="en-US" sz="2600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53034567"/>
              </p:ext>
            </p:extLst>
          </p:nvPr>
        </p:nvGraphicFramePr>
        <p:xfrm>
          <a:off x="393700" y="1600200"/>
          <a:ext cx="5162550" cy="19964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162550"/>
              </a:tblGrid>
              <a:tr h="1524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2855"/>
                          </a:solidFill>
                        </a:rPr>
                        <a:t>Engineering Excellence Level</a:t>
                      </a:r>
                      <a:r>
                        <a:rPr lang="en-US" sz="2400" baseline="0" dirty="0" smtClean="0">
                          <a:solidFill>
                            <a:srgbClr val="002855"/>
                          </a:solidFill>
                        </a:rPr>
                        <a:t> 1:</a:t>
                      </a:r>
                      <a:endParaRPr lang="en-US" sz="2400" dirty="0">
                        <a:solidFill>
                          <a:srgbClr val="002855"/>
                        </a:solidFill>
                      </a:endParaRPr>
                    </a:p>
                  </a:txBody>
                  <a:tcPr>
                    <a:solidFill>
                      <a:srgbClr val="EAAA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GPA: 3.8+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One of the following: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Math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ACT: 32 &amp; Composite ACT: 30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Math SAT: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720 &amp; Total SAT Pre-March 2016: 1340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Math SAT: 750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&amp; SAT March 2016 SAT or later: 1400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335251"/>
              </p:ext>
            </p:extLst>
          </p:nvPr>
        </p:nvGraphicFramePr>
        <p:xfrm>
          <a:off x="3505200" y="4038600"/>
          <a:ext cx="5162550" cy="19964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1625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2855"/>
                          </a:solidFill>
                        </a:rPr>
                        <a:t>Engineering Excellence Level</a:t>
                      </a:r>
                      <a:r>
                        <a:rPr lang="en-US" sz="2400" baseline="0" dirty="0" smtClean="0">
                          <a:solidFill>
                            <a:srgbClr val="002855"/>
                          </a:solidFill>
                        </a:rPr>
                        <a:t> 2:</a:t>
                      </a:r>
                      <a:endParaRPr lang="en-US" sz="2400" dirty="0">
                        <a:solidFill>
                          <a:srgbClr val="002855"/>
                        </a:solidFill>
                      </a:endParaRPr>
                    </a:p>
                  </a:txBody>
                  <a:tcPr>
                    <a:solidFill>
                      <a:srgbClr val="EAAA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GPA: 3.6+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One of the following: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Math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ACT: 29 &amp; Composite ACT: 26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Math SAT: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650 &amp; Total SAT Pre-March 2016: 1180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Math SAT: 670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&amp; SAT March 2016 SAT or later: 1250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ight Bracket 8"/>
          <p:cNvSpPr/>
          <p:nvPr/>
        </p:nvSpPr>
        <p:spPr>
          <a:xfrm>
            <a:off x="5953188" y="1942784"/>
            <a:ext cx="266574" cy="1249891"/>
          </a:xfrm>
          <a:prstGeom prst="rightBracket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38900" y="1832462"/>
            <a:ext cx="2190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$5,500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per year</a:t>
            </a:r>
            <a:endParaRPr lang="en-US" sz="4000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  <p:sp>
        <p:nvSpPr>
          <p:cNvPr id="12" name="Right Bracket 11"/>
          <p:cNvSpPr/>
          <p:nvPr/>
        </p:nvSpPr>
        <p:spPr>
          <a:xfrm flipH="1">
            <a:off x="2721038" y="4386804"/>
            <a:ext cx="266574" cy="1249891"/>
          </a:xfrm>
          <a:prstGeom prst="rightBracket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1494" y="4287856"/>
            <a:ext cx="2190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$4,500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per year</a:t>
            </a:r>
            <a:endParaRPr lang="en-US" sz="4000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1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6107"/>
            <a:ext cx="7886700" cy="132503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 STATLER COLLEGE OF ENGINEERING:</a:t>
            </a:r>
            <a:br>
              <a:rPr lang="en-US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HelveticaNeueLT Std Cn" panose="020B0706030502030204" pitchFamily="34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DID YOU KNOW?</a:t>
            </a:r>
            <a:endParaRPr lang="en-US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0500" y="4695513"/>
            <a:ext cx="3517900" cy="1905000"/>
          </a:xfrm>
          <a:prstGeom prst="ellipse">
            <a:avLst/>
          </a:prstGeom>
          <a:solidFill>
            <a:srgbClr val="EA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27.1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Average math ACT score</a:t>
            </a:r>
            <a:endParaRPr lang="en-US" b="1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21100" y="2767097"/>
            <a:ext cx="3429000" cy="1951285"/>
          </a:xfrm>
          <a:prstGeom prst="ellipse">
            <a:avLst/>
          </a:prstGeom>
          <a:solidFill>
            <a:srgbClr val="EA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3,300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Approximate number of undergraduates</a:t>
            </a:r>
            <a:endParaRPr lang="en-US" b="1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" y="1492502"/>
            <a:ext cx="3581400" cy="2034647"/>
          </a:xfrm>
          <a:prstGeom prst="ellipse">
            <a:avLst/>
          </a:prstGeom>
          <a:solidFill>
            <a:srgbClr val="EA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84%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Career placement rate</a:t>
            </a:r>
            <a:endParaRPr lang="en-US" b="1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53000" y="818623"/>
            <a:ext cx="3429000" cy="1838325"/>
          </a:xfrm>
          <a:prstGeom prst="ellipse">
            <a:avLst/>
          </a:prstGeom>
          <a:solidFill>
            <a:srgbClr val="EA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u="sng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$66,000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Average starting salary of our graduates</a:t>
            </a:r>
            <a:endParaRPr lang="en-US" b="1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7200" y="4169832"/>
            <a:ext cx="3429000" cy="1828800"/>
          </a:xfrm>
          <a:prstGeom prst="ellipse">
            <a:avLst/>
          </a:prstGeom>
          <a:solidFill>
            <a:srgbClr val="EA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612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HelveticaNeueLT Std Cn" panose="020B0706030502030204" pitchFamily="34" charset="0"/>
              </a:rPr>
              <a:t>Average math SAT score</a:t>
            </a:r>
            <a:endParaRPr lang="en-US" b="1" dirty="0">
              <a:solidFill>
                <a:schemeClr val="bg1"/>
              </a:solidFill>
              <a:latin typeface="HelveticaNeueLT Std Cn" panose="020B0706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6"/>
          <p:cNvSpPr txBox="1">
            <a:spLocks/>
          </p:cNvSpPr>
          <p:nvPr/>
        </p:nvSpPr>
        <p:spPr>
          <a:xfrm>
            <a:off x="6934200" y="5571067"/>
            <a:ext cx="2209800" cy="402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-US" sz="11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College or Department Name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1775"/>
            <a:ext cx="6985000" cy="139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57400"/>
            <a:ext cx="4605338" cy="2924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19400"/>
            <a:ext cx="8229600" cy="8572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3" name="IKb26F06rl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0" y="2143125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1114" y="76199"/>
            <a:ext cx="7924800" cy="4800601"/>
          </a:xfrm>
          <a:ln>
            <a:solidFill>
              <a:srgbClr val="002855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1800" b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EAAA00"/>
                </a:solidFill>
                <a:latin typeface="Garamond" panose="02020404030301010803" pitchFamily="18" charset="0"/>
              </a:rPr>
              <a:t>Our Accreditation rating is one that only 5% of all business colleges in the world achieve.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EAAA00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rgbClr val="EAAA00"/>
                </a:solidFill>
                <a:latin typeface="Garamond" panose="02020404030301010803" pitchFamily="18" charset="0"/>
              </a:rPr>
              <a:t>The Association to Advance Collegiate Schools of Business Accredited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EAAA00"/>
                </a:solidFill>
                <a:latin typeface="Garamond" panose="02020404030301010803" pitchFamily="18" charset="0"/>
              </a:rPr>
              <a:t>Business Accredited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EAAA00"/>
                </a:solidFill>
                <a:latin typeface="Garamond" panose="02020404030301010803" pitchFamily="18" charset="0"/>
              </a:rPr>
              <a:t>Accounting  Accredited</a:t>
            </a:r>
          </a:p>
          <a:p>
            <a:pPr marL="0" indent="0" algn="ctr">
              <a:buNone/>
            </a:pPr>
            <a:endParaRPr lang="en-US" sz="1800" b="1" dirty="0">
              <a:solidFill>
                <a:srgbClr val="EAAA00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rgbClr val="EAAA00"/>
                </a:solidFill>
                <a:latin typeface="Garamond" panose="02020404030301010803" pitchFamily="18" charset="0"/>
              </a:rPr>
              <a:t>Higher Learning Commission Accredited</a:t>
            </a:r>
          </a:p>
          <a:p>
            <a:pPr marL="0" indent="0">
              <a:buNone/>
            </a:pPr>
            <a:endParaRPr lang="en-US" sz="2400" dirty="0">
              <a:solidFill>
                <a:srgbClr val="EAAA00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EAAA00"/>
                </a:solidFill>
                <a:latin typeface="Garamond" panose="02020404030301010803" pitchFamily="18" charset="0"/>
              </a:rPr>
              <a:t>Ranked among the top Business Schools, according to 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rgbClr val="EAAA00"/>
                </a:solidFill>
                <a:latin typeface="Garamond" panose="02020404030301010803" pitchFamily="18" charset="0"/>
              </a:rPr>
              <a:t>Bloomberg </a:t>
            </a:r>
            <a:r>
              <a:rPr lang="en-US" sz="2400" b="1" i="1" dirty="0" smtClean="0">
                <a:solidFill>
                  <a:srgbClr val="EAAA00"/>
                </a:solidFill>
                <a:latin typeface="Garamond" panose="02020404030301010803" pitchFamily="18" charset="0"/>
              </a:rPr>
              <a:t>Businessweek</a:t>
            </a:r>
            <a:endParaRPr lang="en-US" sz="2400" b="1" i="1" dirty="0">
              <a:solidFill>
                <a:srgbClr val="EAAA00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18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18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18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000" dirty="0"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1600" b="1" dirty="0">
              <a:latin typeface="Garamond" panose="02020404030301010803" pitchFamily="18" charset="0"/>
            </a:endParaRPr>
          </a:p>
          <a:p>
            <a:pPr lvl="1"/>
            <a:endParaRPr lang="en-US" sz="16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182186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AAA00"/>
                </a:solidFill>
              </a:rPr>
              <a:t>Ranked #5 Top Undergraduate Business School for Ethics by Bloomberg </a:t>
            </a:r>
            <a:r>
              <a:rPr lang="en-US" dirty="0" smtClean="0">
                <a:solidFill>
                  <a:srgbClr val="EAAA00"/>
                </a:solidFill>
              </a:rPr>
              <a:t>Businessweek</a:t>
            </a:r>
            <a:endParaRPr lang="en-US" dirty="0">
              <a:solidFill>
                <a:srgbClr val="EAAA0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21828" y="5131865"/>
            <a:ext cx="2764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AAA00"/>
                </a:solidFill>
              </a:rPr>
              <a:t>Ranked #9 Undergraduate Business School for ROI (Return on Investment)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80" y="5131865"/>
            <a:ext cx="1116468" cy="111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314232"/>
            <a:ext cx="1162470" cy="1016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" y="2314232"/>
            <a:ext cx="1230086" cy="1230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95300" y="1366161"/>
            <a:ext cx="4800600" cy="3867148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solidFill>
                  <a:srgbClr val="002855"/>
                </a:solidFill>
                <a:latin typeface="Garamond" panose="02020404030301010803" pitchFamily="18" charset="0"/>
              </a:rPr>
              <a:t>Bachelor </a:t>
            </a:r>
            <a:r>
              <a:rPr lang="en-US" sz="1800" b="1" dirty="0">
                <a:solidFill>
                  <a:srgbClr val="002855"/>
                </a:solidFill>
                <a:latin typeface="Garamond" panose="02020404030301010803" pitchFamily="18" charset="0"/>
              </a:rPr>
              <a:t>of Science in Business </a:t>
            </a:r>
            <a:r>
              <a:rPr lang="en-US" sz="1800" b="1" dirty="0" smtClean="0">
                <a:solidFill>
                  <a:srgbClr val="002855"/>
                </a:solidFill>
                <a:latin typeface="Garamond" panose="02020404030301010803" pitchFamily="18" charset="0"/>
              </a:rPr>
              <a:t>Administration (BSBA)</a:t>
            </a:r>
            <a:endParaRPr lang="en-US" sz="1800" b="1" dirty="0">
              <a:solidFill>
                <a:srgbClr val="002855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002855"/>
                </a:solidFill>
                <a:latin typeface="Garamond" panose="02020404030301010803" pitchFamily="18" charset="0"/>
              </a:rPr>
              <a:t>Accounting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2855"/>
                </a:solidFill>
                <a:latin typeface="Garamond" panose="02020404030301010803" pitchFamily="18" charset="0"/>
              </a:rPr>
              <a:t>Finance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2855"/>
                </a:solidFill>
                <a:latin typeface="Garamond" panose="02020404030301010803" pitchFamily="18" charset="0"/>
              </a:rPr>
              <a:t>Entrepreneurship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2855"/>
                </a:solidFill>
                <a:latin typeface="Garamond" panose="02020404030301010803" pitchFamily="18" charset="0"/>
              </a:rPr>
              <a:t>General Business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2855"/>
                </a:solidFill>
                <a:latin typeface="Garamond" panose="02020404030301010803" pitchFamily="18" charset="0"/>
              </a:rPr>
              <a:t>Global Supply Chain Management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2855"/>
                </a:solidFill>
                <a:latin typeface="Garamond" panose="02020404030301010803" pitchFamily="18" charset="0"/>
              </a:rPr>
              <a:t>Hospitality &amp; Tourism Management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2855"/>
                </a:solidFill>
                <a:latin typeface="Garamond" panose="02020404030301010803" pitchFamily="18" charset="0"/>
              </a:rPr>
              <a:t>Management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2855"/>
                </a:solidFill>
                <a:latin typeface="Garamond" panose="02020404030301010803" pitchFamily="18" charset="0"/>
              </a:rPr>
              <a:t>Management Information Systems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2855"/>
                </a:solidFill>
                <a:latin typeface="Garamond" panose="02020404030301010803" pitchFamily="18" charset="0"/>
              </a:rPr>
              <a:t>Marketing </a:t>
            </a:r>
            <a:endParaRPr lang="en-US" sz="1200" b="1" dirty="0">
              <a:solidFill>
                <a:srgbClr val="002855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rgbClr val="002855"/>
                </a:solidFill>
                <a:latin typeface="Garamond" panose="02020404030301010803" pitchFamily="18" charset="0"/>
              </a:rPr>
              <a:t>Bachelor of Science (BS)</a:t>
            </a:r>
            <a:endParaRPr lang="en-US" sz="1800" b="1" dirty="0">
              <a:solidFill>
                <a:srgbClr val="002855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002855"/>
                </a:solidFill>
                <a:latin typeface="Garamond" panose="02020404030301010803" pitchFamily="18" charset="0"/>
              </a:rPr>
              <a:t>Economics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533400"/>
            <a:ext cx="3124200" cy="78105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4000" b="1" dirty="0" smtClean="0">
                <a:solidFill>
                  <a:srgbClr val="002855"/>
                </a:solidFill>
                <a:latin typeface="Garamond" panose="02020404030301010803" pitchFamily="18" charset="0"/>
                <a:ea typeface="Arial" charset="0"/>
                <a:cs typeface="Arial" charset="0"/>
              </a:rPr>
              <a:t>B&amp;E Majors</a:t>
            </a:r>
            <a:endParaRPr lang="en-US" sz="4000" b="1" dirty="0">
              <a:solidFill>
                <a:srgbClr val="002855"/>
              </a:solidFill>
              <a:latin typeface="Garamond" panose="02020404030301010803" pitchFamily="18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99735"/>
            <a:ext cx="3858984" cy="272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9"/>
          <p:cNvSpPr/>
          <p:nvPr/>
        </p:nvSpPr>
        <p:spPr>
          <a:xfrm>
            <a:off x="4992915" y="522514"/>
            <a:ext cx="3571334" cy="2514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Areas of Emphasis in the Management Major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/>
              <a:t>Human Resources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/>
              <a:t>International Business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0755" y="270246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2855"/>
                </a:solidFill>
                <a:latin typeface="Garamond" panose="02020404030301010803" pitchFamily="18" charset="0"/>
              </a:rPr>
              <a:t>B&amp;E Center for Career Development</a:t>
            </a:r>
            <a:endParaRPr lang="en-US" sz="3200" dirty="0">
              <a:solidFill>
                <a:srgbClr val="002855"/>
              </a:solidFill>
              <a:latin typeface="Garamond" panose="02020404030301010803" pitchFamily="18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6554" y="3088957"/>
            <a:ext cx="13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4x3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2403158"/>
            <a:ext cx="251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Standard</a:t>
            </a:r>
            <a:endParaRPr lang="en-US" sz="2600" b="1" spc="3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2403158"/>
            <a:ext cx="251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Wide screen</a:t>
            </a:r>
            <a:endParaRPr lang="en-US" sz="2600" b="1" spc="3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3047951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000" spc="3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6x9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" y="1524001"/>
            <a:ext cx="57531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855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Function</a:t>
            </a:r>
          </a:p>
          <a:p>
            <a:r>
              <a:rPr lang="en-US" dirty="0">
                <a:solidFill>
                  <a:srgbClr val="002855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Internships &amp; job placement</a:t>
            </a:r>
          </a:p>
          <a:p>
            <a:r>
              <a:rPr lang="en-US" dirty="0">
                <a:solidFill>
                  <a:srgbClr val="002855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Resume &amp; interview workshops, networking opportunities </a:t>
            </a:r>
          </a:p>
          <a:p>
            <a:r>
              <a:rPr lang="en-US" dirty="0">
                <a:solidFill>
                  <a:srgbClr val="002855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Business – specific career fairs</a:t>
            </a:r>
          </a:p>
          <a:p>
            <a:r>
              <a:rPr lang="en-US" dirty="0">
                <a:solidFill>
                  <a:srgbClr val="002855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On-campus employment interviews</a:t>
            </a:r>
          </a:p>
          <a:p>
            <a:r>
              <a:rPr lang="en-US" dirty="0">
                <a:solidFill>
                  <a:srgbClr val="002855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Provides the necessary tools for a successful job search</a:t>
            </a:r>
          </a:p>
          <a:p>
            <a:endParaRPr lang="en-US" dirty="0">
              <a:solidFill>
                <a:srgbClr val="002855"/>
              </a:solidFill>
              <a:latin typeface="Garamond" panose="02020404030301010803" pitchFamily="18" charset="0"/>
              <a:ea typeface="Tahoma" pitchFamily="34" charset="0"/>
              <a:cs typeface="Tahoma" pitchFamily="34" charset="0"/>
            </a:endParaRPr>
          </a:p>
          <a:p>
            <a:r>
              <a:rPr lang="en-US" b="1" dirty="0">
                <a:solidFill>
                  <a:srgbClr val="002855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Utilizing the Center for Career Development</a:t>
            </a:r>
          </a:p>
          <a:p>
            <a:r>
              <a:rPr lang="en-US" dirty="0">
                <a:solidFill>
                  <a:srgbClr val="002855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Students are encouraged to schedule an appointment during freshman year</a:t>
            </a:r>
          </a:p>
          <a:p>
            <a:endParaRPr lang="en-US" dirty="0">
              <a:solidFill>
                <a:srgbClr val="002855"/>
              </a:solidFill>
              <a:latin typeface="Garamond" panose="02020404030301010803" pitchFamily="18" charset="0"/>
              <a:ea typeface="Tahoma" pitchFamily="34" charset="0"/>
              <a:cs typeface="Tahoma" pitchFamily="34" charset="0"/>
            </a:endParaRPr>
          </a:p>
          <a:p>
            <a:endParaRPr lang="en-US" sz="1700" b="1" dirty="0" smtClean="0">
              <a:solidFill>
                <a:srgbClr val="002855"/>
              </a:solidFill>
              <a:latin typeface="Garamond" panose="02020404030301010803" pitchFamily="18" charset="0"/>
              <a:ea typeface="Tahoma" pitchFamily="34" charset="0"/>
              <a:cs typeface="Tahoma" pitchFamily="34" charset="0"/>
            </a:endParaRPr>
          </a:p>
          <a:p>
            <a:r>
              <a:rPr lang="en-US" sz="1700" b="1" dirty="0" smtClean="0">
                <a:solidFill>
                  <a:srgbClr val="002855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Fun </a:t>
            </a:r>
            <a:r>
              <a:rPr lang="en-US" sz="1700" b="1" dirty="0">
                <a:solidFill>
                  <a:srgbClr val="002855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Fact: Nearly 80 Fortune 500 companies recruit at B&amp;E!</a:t>
            </a:r>
            <a:endParaRPr lang="en-US" sz="1700" dirty="0">
              <a:solidFill>
                <a:srgbClr val="002855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3774758"/>
            <a:ext cx="2734372" cy="1729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72" y="1458302"/>
            <a:ext cx="2697300" cy="2009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46" y="17956"/>
            <a:ext cx="7886700" cy="1325033"/>
          </a:xfrm>
        </p:spPr>
        <p:txBody>
          <a:bodyPr/>
          <a:lstStyle/>
          <a:p>
            <a:r>
              <a:rPr lang="en-US" dirty="0" smtClean="0">
                <a:solidFill>
                  <a:srgbClr val="EAAA00"/>
                </a:solidFill>
                <a:latin typeface="Garamond" panose="02020404030301010803" pitchFamily="18" charset="0"/>
              </a:rPr>
              <a:t>B&amp;E After Undergrad</a:t>
            </a:r>
            <a:endParaRPr lang="en-US" dirty="0">
              <a:solidFill>
                <a:srgbClr val="EAAA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726876"/>
              </p:ext>
            </p:extLst>
          </p:nvPr>
        </p:nvGraphicFramePr>
        <p:xfrm>
          <a:off x="139446" y="1342989"/>
          <a:ext cx="3634068" cy="396240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34068"/>
              </a:tblGrid>
              <a:tr h="440267">
                <a:tc>
                  <a:txBody>
                    <a:bodyPr/>
                    <a:lstStyle/>
                    <a:p>
                      <a:r>
                        <a:rPr lang="en-US" dirty="0" smtClean="0"/>
                        <a:t>Graduate</a:t>
                      </a:r>
                      <a:r>
                        <a:rPr lang="en-US" baseline="0" dirty="0" smtClean="0"/>
                        <a:t> Degree Programs</a:t>
                      </a:r>
                      <a:endParaRPr lang="en-US" b="1" dirty="0">
                        <a:solidFill>
                          <a:srgbClr val="002855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MBA +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6 Dual Degree Programs</a:t>
                      </a:r>
                      <a:endParaRPr lang="en-US" b="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Master of Professional Accountancy</a:t>
                      </a:r>
                      <a:endParaRPr lang="en-US" b="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MS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Industrial Relations</a:t>
                      </a:r>
                      <a:endParaRPr lang="en-US" b="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MS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Business Data Analytics*</a:t>
                      </a:r>
                      <a:endParaRPr lang="en-US" b="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MS Finance</a:t>
                      </a:r>
                      <a:endParaRPr lang="en-US" b="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MS Forensic and Fraud Examination*</a:t>
                      </a:r>
                      <a:endParaRPr lang="en-US" b="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Ph.D.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Economics</a:t>
                      </a:r>
                      <a:endParaRPr lang="en-US" b="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Ph.D. Business Administration</a:t>
                      </a:r>
                      <a:endParaRPr lang="en-US" b="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ight Arrow 7"/>
          <p:cNvSpPr/>
          <p:nvPr/>
        </p:nvSpPr>
        <p:spPr>
          <a:xfrm>
            <a:off x="3874053" y="1761027"/>
            <a:ext cx="565404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476346" y="1126204"/>
            <a:ext cx="4223004" cy="22389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13150" y="1342989"/>
            <a:ext cx="3886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Dual Degrees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MBA – M.S. in Industrial </a:t>
            </a:r>
            <a:r>
              <a:rPr lang="en-US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MBA – M.S. in Sports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MBA – M.S. in Sports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MBA – Doctorate of Dental Surgery (DDS)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MBA – M.D.: Medical Student Step-Out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MBA – Master of Public Health (MPH)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81395" y="637838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*Online Degree Only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774" y="3615490"/>
            <a:ext cx="4025826" cy="2683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7045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" y="-457200"/>
            <a:ext cx="9144000" cy="754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58408934"/>
              </p:ext>
            </p:extLst>
          </p:nvPr>
        </p:nvGraphicFramePr>
        <p:xfrm>
          <a:off x="1295400" y="762000"/>
          <a:ext cx="6172200" cy="218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600" y="80211"/>
            <a:ext cx="6400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Want</a:t>
            </a:r>
            <a:r>
              <a:rPr lang="en-US" sz="3500" dirty="0" smtClean="0">
                <a:solidFill>
                  <a:srgbClr val="002855"/>
                </a:solidFill>
              </a:rPr>
              <a:t> </a:t>
            </a:r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to</a:t>
            </a:r>
            <a:r>
              <a:rPr lang="en-US" sz="3500" dirty="0" smtClean="0">
                <a:solidFill>
                  <a:srgbClr val="002855"/>
                </a:solidFill>
              </a:rPr>
              <a:t> </a:t>
            </a:r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know</a:t>
            </a:r>
            <a:r>
              <a:rPr lang="en-US" sz="3500" dirty="0" smtClean="0">
                <a:solidFill>
                  <a:srgbClr val="002855"/>
                </a:solidFill>
              </a:rPr>
              <a:t> </a:t>
            </a:r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more</a:t>
            </a:r>
            <a:r>
              <a:rPr lang="en-US" sz="3500" dirty="0" smtClean="0">
                <a:solidFill>
                  <a:srgbClr val="002855"/>
                </a:solidFill>
              </a:rPr>
              <a:t> </a:t>
            </a:r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about</a:t>
            </a:r>
            <a:r>
              <a:rPr lang="en-US" sz="3500" dirty="0" smtClean="0">
                <a:solidFill>
                  <a:srgbClr val="002855"/>
                </a:solidFill>
              </a:rPr>
              <a:t> </a:t>
            </a:r>
            <a:r>
              <a:rPr lang="en-US" sz="35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WVU?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2184400" cy="21844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380851880"/>
              </p:ext>
            </p:extLst>
          </p:nvPr>
        </p:nvGraphicFramePr>
        <p:xfrm>
          <a:off x="1295400" y="3429000"/>
          <a:ext cx="6172200" cy="218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5" y="3429000"/>
            <a:ext cx="2209800" cy="220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5867400"/>
            <a:ext cx="5715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2855"/>
                </a:solidFill>
                <a:latin typeface="HelveticaNeueLT Std Cn" panose="020B0706030502030204" pitchFamily="34" charset="0"/>
              </a:rPr>
              <a:t>APRIL FEE WAIVER CODE: 2017AP</a:t>
            </a:r>
            <a:endParaRPr lang="en-US" sz="2600" dirty="0">
              <a:solidFill>
                <a:srgbClr val="002855"/>
              </a:solidFill>
              <a:latin typeface="HelveticaNeueLT Std Cn" panose="020B0706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157815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solidFill>
                  <a:srgbClr val="EAAA00"/>
                </a:solidFill>
                <a:latin typeface="HelveticaNeueLT Std Cn" panose="020B0706030502030204" pitchFamily="34" charset="0"/>
              </a:rPr>
              <a:t>WVU IN THE NEWS</a:t>
            </a:r>
            <a:endParaRPr lang="en-US" sz="5000" dirty="0">
              <a:solidFill>
                <a:srgbClr val="EAAA00"/>
              </a:solidFill>
              <a:latin typeface="HelveticaNeueLT Std Cn" panose="020B0706030502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4058"/>
            <a:ext cx="3613464" cy="43497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6" y="1584058"/>
            <a:ext cx="2968064" cy="4349750"/>
          </a:xfrm>
        </p:spPr>
      </p:pic>
    </p:spTree>
    <p:extLst>
      <p:ext uri="{BB962C8B-B14F-4D97-AF65-F5344CB8AC3E}">
        <p14:creationId xmlns:p14="http://schemas.microsoft.com/office/powerpoint/2010/main" val="235734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0"/>
            <a:ext cx="693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002855"/>
                </a:solidFill>
                <a:latin typeface="HelveticaNeueLT Std Cn" panose="020B0706030502030204" pitchFamily="34" charset="0"/>
              </a:rPr>
              <a:t>“WVU Researchers Help Bust Volkswagen for Pollution Violations”</a:t>
            </a:r>
            <a:endParaRPr lang="en-US" sz="3500" dirty="0">
              <a:solidFill>
                <a:srgbClr val="00285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86200"/>
            <a:ext cx="312420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6373114" cy="2791215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8764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_Main Powerpoint_V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1048</Words>
  <Application>Microsoft Office PowerPoint</Application>
  <PresentationFormat>On-screen Show (4:3)</PresentationFormat>
  <Paragraphs>294</Paragraphs>
  <Slides>35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SimSun</vt:lpstr>
      <vt:lpstr>Arial</vt:lpstr>
      <vt:lpstr>Arial Black</vt:lpstr>
      <vt:lpstr>Calibri</vt:lpstr>
      <vt:lpstr>Calibri Light</vt:lpstr>
      <vt:lpstr>DengXian</vt:lpstr>
      <vt:lpstr>Garamond</vt:lpstr>
      <vt:lpstr>HelveticaNeueLT Std</vt:lpstr>
      <vt:lpstr>HelveticaNeueLT Std Cn</vt:lpstr>
      <vt:lpstr>Tahoma</vt:lpstr>
      <vt:lpstr>Wingdings</vt:lpstr>
      <vt:lpstr>Office Theme</vt:lpstr>
      <vt:lpstr>Custom Design</vt:lpstr>
      <vt:lpstr>1_Custom Design</vt:lpstr>
      <vt:lpstr>3_Custom Design</vt:lpstr>
      <vt:lpstr>5_Custom Design</vt:lpstr>
      <vt:lpstr>2_Custom Design</vt:lpstr>
      <vt:lpstr>4_Custom Design</vt:lpstr>
      <vt:lpstr>6_Custom Design</vt:lpstr>
      <vt:lpstr>7_Custom Design</vt:lpstr>
      <vt:lpstr>8_Custom Design</vt:lpstr>
      <vt:lpstr>PowerPoint Presentation</vt:lpstr>
      <vt:lpstr>PowerPoint Presentation</vt:lpstr>
      <vt:lpstr> </vt:lpstr>
      <vt:lpstr>WVU IN THE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Scholarships for Undergraduates</vt:lpstr>
      <vt:lpstr>PowerPoint Presentation</vt:lpstr>
      <vt:lpstr>PowerPoint Presentation</vt:lpstr>
      <vt:lpstr>PowerPoint Presentation</vt:lpstr>
      <vt:lpstr>PowerPoint Presentation</vt:lpstr>
      <vt:lpstr>Engineering Scholarships</vt:lpstr>
      <vt:lpstr> STATLER COLLEGE OF ENGINEERING:  DID YOU KNOW?</vt:lpstr>
      <vt:lpstr>PowerPoint Presentation</vt:lpstr>
      <vt:lpstr>PowerPoint Presentation</vt:lpstr>
      <vt:lpstr>B&amp;E Majors</vt:lpstr>
      <vt:lpstr>B&amp;E Center for Career Development</vt:lpstr>
      <vt:lpstr>B&amp;E After Undergrad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StudentIntern</dc:creator>
  <cp:lastModifiedBy>Molly Roush </cp:lastModifiedBy>
  <cp:revision>123</cp:revision>
  <dcterms:created xsi:type="dcterms:W3CDTF">2016-05-20T17:54:01Z</dcterms:created>
  <dcterms:modified xsi:type="dcterms:W3CDTF">2017-04-03T18:21:09Z</dcterms:modified>
</cp:coreProperties>
</file>